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5" r:id="rId2"/>
  </p:sldIdLst>
  <p:sldSz cx="7556500" cy="10693400"/>
  <p:notesSz cx="6858000" cy="9144000"/>
  <p:embeddedFontLst>
    <p:embeddedFont>
      <p:font typeface="Albert Sans" pitchFamily="2" charset="0"/>
      <p:regular r:id="rId3"/>
      <p:bold r:id="rId4"/>
      <p:italic r:id="rId5"/>
      <p:boldItalic r:id="rId6"/>
    </p:embeddedFont>
    <p:embeddedFont>
      <p:font typeface="Albert Sans Medium" pitchFamily="2" charset="0"/>
      <p:regular r:id="rId7"/>
      <p:italic r:id="rId8"/>
    </p:embeddedFont>
    <p:embeddedFont>
      <p:font typeface="Albert Sans SemiBold" pitchFamily="2" charset="0"/>
      <p:bold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4E1D"/>
    <a:srgbClr val="EAC2A3"/>
    <a:srgbClr val="440934"/>
    <a:srgbClr val="111111"/>
    <a:srgbClr val="226055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>
        <p:scale>
          <a:sx n="200" d="100"/>
          <a:sy n="200" d="100"/>
        </p:scale>
        <p:origin x="-475" y="11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Thanksgiving Potluck #1">
            <a:extLst>
              <a:ext uri="{FF2B5EF4-FFF2-40B4-BE49-F238E27FC236}">
                <a16:creationId xmlns:a16="http://schemas.microsoft.com/office/drawing/2014/main" id="{EE443117-3DF9-C7A9-3561-9CBE50E2E04F}"/>
              </a:ext>
            </a:extLst>
          </p:cNvPr>
          <p:cNvGrpSpPr/>
          <p:nvPr/>
        </p:nvGrpSpPr>
        <p:grpSpPr>
          <a:xfrm>
            <a:off x="419287" y="518230"/>
            <a:ext cx="6717926" cy="10009614"/>
            <a:chOff x="419287" y="518230"/>
            <a:chExt cx="6717926" cy="10009614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05F23C2-31B4-8851-A273-57786E1C5FC1}"/>
                </a:ext>
              </a:extLst>
            </p:cNvPr>
            <p:cNvGrpSpPr/>
            <p:nvPr/>
          </p:nvGrpSpPr>
          <p:grpSpPr>
            <a:xfrm>
              <a:off x="419287" y="1776729"/>
              <a:ext cx="6717926" cy="4374643"/>
              <a:chOff x="419287" y="1776729"/>
              <a:chExt cx="6717926" cy="437464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652860" y="1776729"/>
                <a:ext cx="2451820" cy="3249401"/>
              </a:xfrm>
              <a:custGeom>
                <a:avLst/>
                <a:gdLst/>
                <a:ahLst/>
                <a:cxnLst/>
                <a:rect l="l" t="t" r="r" b="b"/>
                <a:pathLst>
                  <a:path w="3269094" h="4332535">
                    <a:moveTo>
                      <a:pt x="0" y="0"/>
                    </a:moveTo>
                    <a:lnTo>
                      <a:pt x="3269094" y="0"/>
                    </a:lnTo>
                    <a:lnTo>
                      <a:pt x="3269094" y="4332535"/>
                    </a:lnTo>
                    <a:lnTo>
                      <a:pt x="0" y="433253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" name="Freeform 6"/>
              <p:cNvSpPr/>
              <p:nvPr/>
            </p:nvSpPr>
            <p:spPr>
              <a:xfrm>
                <a:off x="419287" y="2083973"/>
                <a:ext cx="6717926" cy="4067399"/>
              </a:xfrm>
              <a:custGeom>
                <a:avLst/>
                <a:gdLst/>
                <a:ahLst/>
                <a:cxnLst/>
                <a:rect l="l" t="t" r="r" b="b"/>
                <a:pathLst>
                  <a:path w="8957235" h="5423199">
                    <a:moveTo>
                      <a:pt x="0" y="0"/>
                    </a:moveTo>
                    <a:lnTo>
                      <a:pt x="8957235" y="0"/>
                    </a:lnTo>
                    <a:lnTo>
                      <a:pt x="8957235" y="5423198"/>
                    </a:lnTo>
                    <a:lnTo>
                      <a:pt x="0" y="542319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7DEEBB4-ED48-320E-035F-4EDE8BB81341}"/>
                </a:ext>
              </a:extLst>
            </p:cNvPr>
            <p:cNvGrpSpPr/>
            <p:nvPr/>
          </p:nvGrpSpPr>
          <p:grpSpPr>
            <a:xfrm>
              <a:off x="440808" y="4840996"/>
              <a:ext cx="6676634" cy="5400673"/>
              <a:chOff x="440808" y="4840996"/>
              <a:chExt cx="6676634" cy="5400673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440808" y="5026130"/>
                <a:ext cx="6674884" cy="5215539"/>
              </a:xfrm>
              <a:custGeom>
                <a:avLst/>
                <a:gdLst/>
                <a:ahLst/>
                <a:cxnLst/>
                <a:rect l="l" t="t" r="r" b="b"/>
                <a:pathLst>
                  <a:path w="2392128" h="1869753">
                    <a:moveTo>
                      <a:pt x="0" y="0"/>
                    </a:moveTo>
                    <a:lnTo>
                      <a:pt x="2392128" y="0"/>
                    </a:lnTo>
                    <a:lnTo>
                      <a:pt x="2392128" y="1869753"/>
                    </a:lnTo>
                    <a:lnTo>
                      <a:pt x="0" y="1869753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sq">
                <a:solidFill>
                  <a:srgbClr val="EAC2A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0593B3B1-2954-94AC-E4BC-02324F7E522B}"/>
                  </a:ext>
                </a:extLst>
              </p:cNvPr>
              <p:cNvSpPr/>
              <p:nvPr/>
            </p:nvSpPr>
            <p:spPr>
              <a:xfrm>
                <a:off x="440808" y="4840996"/>
                <a:ext cx="6674884" cy="341285"/>
              </a:xfrm>
              <a:custGeom>
                <a:avLst/>
                <a:gdLst>
                  <a:gd name="connsiteX0" fmla="*/ 32411 w 6674884"/>
                  <a:gd name="connsiteY0" fmla="*/ 0 h 341285"/>
                  <a:gd name="connsiteX1" fmla="*/ 6642473 w 6674884"/>
                  <a:gd name="connsiteY1" fmla="*/ 0 h 341285"/>
                  <a:gd name="connsiteX2" fmla="*/ 6665393 w 6674884"/>
                  <a:gd name="connsiteY2" fmla="*/ 9487 h 341285"/>
                  <a:gd name="connsiteX3" fmla="*/ 6674884 w 6674884"/>
                  <a:gd name="connsiteY3" fmla="*/ 32387 h 341285"/>
                  <a:gd name="connsiteX4" fmla="*/ 6674884 w 6674884"/>
                  <a:gd name="connsiteY4" fmla="*/ 170642 h 341285"/>
                  <a:gd name="connsiteX5" fmla="*/ 6674884 w 6674884"/>
                  <a:gd name="connsiteY5" fmla="*/ 308898 h 341285"/>
                  <a:gd name="connsiteX6" fmla="*/ 6674884 w 6674884"/>
                  <a:gd name="connsiteY6" fmla="*/ 341284 h 341285"/>
                  <a:gd name="connsiteX7" fmla="*/ 6642476 w 6674884"/>
                  <a:gd name="connsiteY7" fmla="*/ 341284 h 341285"/>
                  <a:gd name="connsiteX8" fmla="*/ 6642473 w 6674884"/>
                  <a:gd name="connsiteY8" fmla="*/ 341285 h 341285"/>
                  <a:gd name="connsiteX9" fmla="*/ 32411 w 6674884"/>
                  <a:gd name="connsiteY9" fmla="*/ 341285 h 341285"/>
                  <a:gd name="connsiteX10" fmla="*/ 32408 w 6674884"/>
                  <a:gd name="connsiteY10" fmla="*/ 341284 h 341285"/>
                  <a:gd name="connsiteX11" fmla="*/ 0 w 6674884"/>
                  <a:gd name="connsiteY11" fmla="*/ 341284 h 341285"/>
                  <a:gd name="connsiteX12" fmla="*/ 0 w 6674884"/>
                  <a:gd name="connsiteY12" fmla="*/ 308898 h 341285"/>
                  <a:gd name="connsiteX13" fmla="*/ 0 w 6674884"/>
                  <a:gd name="connsiteY13" fmla="*/ 170642 h 341285"/>
                  <a:gd name="connsiteX14" fmla="*/ 0 w 6674884"/>
                  <a:gd name="connsiteY14" fmla="*/ 32387 h 341285"/>
                  <a:gd name="connsiteX15" fmla="*/ 9494 w 6674884"/>
                  <a:gd name="connsiteY15" fmla="*/ 9487 h 341285"/>
                  <a:gd name="connsiteX16" fmla="*/ 32411 w 6674884"/>
                  <a:gd name="connsiteY16" fmla="*/ 0 h 341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674884" h="341285">
                    <a:moveTo>
                      <a:pt x="32411" y="0"/>
                    </a:moveTo>
                    <a:lnTo>
                      <a:pt x="6642473" y="0"/>
                    </a:lnTo>
                    <a:cubicBezTo>
                      <a:pt x="6651071" y="0"/>
                      <a:pt x="6659314" y="3412"/>
                      <a:pt x="6665393" y="9487"/>
                    </a:cubicBezTo>
                    <a:cubicBezTo>
                      <a:pt x="6671469" y="15559"/>
                      <a:pt x="6674884" y="23799"/>
                      <a:pt x="6674884" y="32387"/>
                    </a:cubicBezTo>
                    <a:lnTo>
                      <a:pt x="6674884" y="170642"/>
                    </a:lnTo>
                    <a:lnTo>
                      <a:pt x="6674884" y="308898"/>
                    </a:lnTo>
                    <a:lnTo>
                      <a:pt x="6674884" y="341284"/>
                    </a:lnTo>
                    <a:lnTo>
                      <a:pt x="6642476" y="341284"/>
                    </a:lnTo>
                    <a:lnTo>
                      <a:pt x="6642473" y="341285"/>
                    </a:lnTo>
                    <a:lnTo>
                      <a:pt x="32411" y="341285"/>
                    </a:lnTo>
                    <a:lnTo>
                      <a:pt x="32408" y="341284"/>
                    </a:lnTo>
                    <a:lnTo>
                      <a:pt x="0" y="341284"/>
                    </a:lnTo>
                    <a:lnTo>
                      <a:pt x="0" y="308898"/>
                    </a:lnTo>
                    <a:lnTo>
                      <a:pt x="0" y="170642"/>
                    </a:lnTo>
                    <a:lnTo>
                      <a:pt x="0" y="32387"/>
                    </a:lnTo>
                    <a:cubicBezTo>
                      <a:pt x="0" y="23799"/>
                      <a:pt x="3415" y="15559"/>
                      <a:pt x="9494" y="9487"/>
                    </a:cubicBezTo>
                    <a:cubicBezTo>
                      <a:pt x="15570" y="3412"/>
                      <a:pt x="23816" y="0"/>
                      <a:pt x="32411" y="0"/>
                    </a:cubicBezTo>
                    <a:close/>
                  </a:path>
                </a:pathLst>
              </a:custGeom>
              <a:solidFill>
                <a:srgbClr val="994E1D"/>
              </a:solidFill>
              <a:ln w="6350" cap="sq">
                <a:solidFill>
                  <a:srgbClr val="994E1D"/>
                </a:solidFill>
                <a:prstDash val="solid"/>
                <a:miter/>
              </a:ln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0" name="AutoShape 10"/>
              <p:cNvSpPr/>
              <p:nvPr/>
            </p:nvSpPr>
            <p:spPr>
              <a:xfrm flipV="1">
                <a:off x="442558" y="7054353"/>
                <a:ext cx="6674884" cy="0"/>
              </a:xfrm>
              <a:prstGeom prst="line">
                <a:avLst/>
              </a:prstGeom>
              <a:ln w="6350" cap="flat">
                <a:solidFill>
                  <a:srgbClr val="DC9A66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AutoShape 11"/>
              <p:cNvSpPr/>
              <p:nvPr/>
            </p:nvSpPr>
            <p:spPr>
              <a:xfrm flipV="1">
                <a:off x="442558" y="5789095"/>
                <a:ext cx="6674884" cy="0"/>
              </a:xfrm>
              <a:prstGeom prst="line">
                <a:avLst/>
              </a:prstGeom>
              <a:ln w="6350" cap="flat">
                <a:solidFill>
                  <a:srgbClr val="DC9A66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AutoShape 12"/>
              <p:cNvSpPr/>
              <p:nvPr/>
            </p:nvSpPr>
            <p:spPr>
              <a:xfrm flipV="1">
                <a:off x="442558" y="7686981"/>
                <a:ext cx="6674884" cy="0"/>
              </a:xfrm>
              <a:prstGeom prst="line">
                <a:avLst/>
              </a:prstGeom>
              <a:ln w="6350" cap="flat">
                <a:solidFill>
                  <a:srgbClr val="DC9A66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AutoShape 13"/>
              <p:cNvSpPr/>
              <p:nvPr/>
            </p:nvSpPr>
            <p:spPr>
              <a:xfrm flipV="1">
                <a:off x="442558" y="8973291"/>
                <a:ext cx="6674884" cy="0"/>
              </a:xfrm>
              <a:prstGeom prst="line">
                <a:avLst/>
              </a:prstGeom>
              <a:ln w="6350" cap="flat">
                <a:solidFill>
                  <a:srgbClr val="DC9A66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AutoShape 14"/>
              <p:cNvSpPr/>
              <p:nvPr/>
            </p:nvSpPr>
            <p:spPr>
              <a:xfrm flipV="1">
                <a:off x="442558" y="6421724"/>
                <a:ext cx="6674884" cy="0"/>
              </a:xfrm>
              <a:prstGeom prst="line">
                <a:avLst/>
              </a:prstGeom>
              <a:ln w="6350" cap="flat">
                <a:solidFill>
                  <a:srgbClr val="DC9A66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AutoShape 15"/>
              <p:cNvSpPr/>
              <p:nvPr/>
            </p:nvSpPr>
            <p:spPr>
              <a:xfrm flipV="1">
                <a:off x="442558" y="8319610"/>
                <a:ext cx="6674884" cy="0"/>
              </a:xfrm>
              <a:prstGeom prst="line">
                <a:avLst/>
              </a:prstGeom>
              <a:ln w="6350" cap="flat">
                <a:solidFill>
                  <a:srgbClr val="DC9A66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AutoShape 16"/>
              <p:cNvSpPr/>
              <p:nvPr/>
            </p:nvSpPr>
            <p:spPr>
              <a:xfrm flipV="1">
                <a:off x="442558" y="5472781"/>
                <a:ext cx="6674884" cy="0"/>
              </a:xfrm>
              <a:prstGeom prst="line">
                <a:avLst/>
              </a:prstGeom>
              <a:ln w="6350" cap="flat">
                <a:solidFill>
                  <a:srgbClr val="DC9A66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AutoShape 17"/>
              <p:cNvSpPr/>
              <p:nvPr/>
            </p:nvSpPr>
            <p:spPr>
              <a:xfrm flipV="1">
                <a:off x="442558" y="9605920"/>
                <a:ext cx="6674884" cy="0"/>
              </a:xfrm>
              <a:prstGeom prst="line">
                <a:avLst/>
              </a:prstGeom>
              <a:ln w="6350" cap="flat">
                <a:solidFill>
                  <a:srgbClr val="DC9A66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" name="AutoShape 18"/>
              <p:cNvSpPr/>
              <p:nvPr/>
            </p:nvSpPr>
            <p:spPr>
              <a:xfrm flipV="1">
                <a:off x="442558" y="9922234"/>
                <a:ext cx="6674884" cy="0"/>
              </a:xfrm>
              <a:prstGeom prst="line">
                <a:avLst/>
              </a:prstGeom>
              <a:ln w="6350" cap="flat">
                <a:solidFill>
                  <a:srgbClr val="DC9A66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" name="AutoShape 19"/>
              <p:cNvSpPr/>
              <p:nvPr/>
            </p:nvSpPr>
            <p:spPr>
              <a:xfrm flipV="1">
                <a:off x="442558" y="7370667"/>
                <a:ext cx="6674884" cy="0"/>
              </a:xfrm>
              <a:prstGeom prst="line">
                <a:avLst/>
              </a:prstGeom>
              <a:ln w="6350" cap="flat">
                <a:solidFill>
                  <a:srgbClr val="DC9A66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" name="AutoShape 20"/>
              <p:cNvSpPr/>
              <p:nvPr/>
            </p:nvSpPr>
            <p:spPr>
              <a:xfrm flipV="1">
                <a:off x="442558" y="6105409"/>
                <a:ext cx="6674884" cy="0"/>
              </a:xfrm>
              <a:prstGeom prst="line">
                <a:avLst/>
              </a:prstGeom>
              <a:ln w="6350" cap="flat">
                <a:solidFill>
                  <a:srgbClr val="DC9A66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" name="AutoShape 21"/>
              <p:cNvSpPr/>
              <p:nvPr/>
            </p:nvSpPr>
            <p:spPr>
              <a:xfrm flipV="1">
                <a:off x="442558" y="8003296"/>
                <a:ext cx="6674884" cy="0"/>
              </a:xfrm>
              <a:prstGeom prst="line">
                <a:avLst/>
              </a:prstGeom>
              <a:ln w="6350" cap="flat">
                <a:solidFill>
                  <a:srgbClr val="DC9A66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" name="AutoShape 22"/>
              <p:cNvSpPr/>
              <p:nvPr/>
            </p:nvSpPr>
            <p:spPr>
              <a:xfrm flipV="1">
                <a:off x="442558" y="9289605"/>
                <a:ext cx="6674884" cy="0"/>
              </a:xfrm>
              <a:prstGeom prst="line">
                <a:avLst/>
              </a:prstGeom>
              <a:ln w="6350" cap="flat">
                <a:solidFill>
                  <a:srgbClr val="DC9A66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" name="AutoShape 24"/>
              <p:cNvSpPr/>
              <p:nvPr/>
            </p:nvSpPr>
            <p:spPr>
              <a:xfrm flipV="1">
                <a:off x="442558" y="6738038"/>
                <a:ext cx="6674884" cy="0"/>
              </a:xfrm>
              <a:prstGeom prst="line">
                <a:avLst/>
              </a:prstGeom>
              <a:ln w="6350" cap="flat">
                <a:solidFill>
                  <a:srgbClr val="DC9A66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" name="AutoShape 25"/>
              <p:cNvSpPr/>
              <p:nvPr/>
            </p:nvSpPr>
            <p:spPr>
              <a:xfrm flipV="1">
                <a:off x="442558" y="8656977"/>
                <a:ext cx="6674884" cy="0"/>
              </a:xfrm>
              <a:prstGeom prst="line">
                <a:avLst/>
              </a:prstGeom>
              <a:ln w="6350" cap="flat">
                <a:solidFill>
                  <a:srgbClr val="DC9A66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" name="AutoShape 26"/>
              <p:cNvSpPr/>
              <p:nvPr/>
            </p:nvSpPr>
            <p:spPr>
              <a:xfrm>
                <a:off x="2109529" y="5190271"/>
                <a:ext cx="0" cy="5043409"/>
              </a:xfrm>
              <a:prstGeom prst="line">
                <a:avLst/>
              </a:prstGeom>
              <a:ln w="6350" cap="flat">
                <a:solidFill>
                  <a:srgbClr val="DC9A66">
                    <a:alpha val="6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" name="AutoShape 28"/>
              <p:cNvSpPr/>
              <p:nvPr/>
            </p:nvSpPr>
            <p:spPr>
              <a:xfrm>
                <a:off x="3778250" y="5182281"/>
                <a:ext cx="0" cy="5051505"/>
              </a:xfrm>
              <a:prstGeom prst="line">
                <a:avLst/>
              </a:prstGeom>
              <a:ln w="6350" cap="flat">
                <a:solidFill>
                  <a:srgbClr val="DC9A66">
                    <a:alpha val="6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AutoShape 29"/>
              <p:cNvSpPr/>
              <p:nvPr/>
            </p:nvSpPr>
            <p:spPr>
              <a:xfrm>
                <a:off x="5446971" y="5182281"/>
                <a:ext cx="0" cy="5051505"/>
              </a:xfrm>
              <a:prstGeom prst="line">
                <a:avLst/>
              </a:prstGeom>
              <a:ln w="6350" cap="flat">
                <a:solidFill>
                  <a:srgbClr val="DC9A66">
                    <a:alpha val="6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769483" y="4943016"/>
                <a:ext cx="1011370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/>
                <a:r>
                  <a:rPr lang="en-US" sz="800" spc="42" dirty="0">
                    <a:solidFill>
                      <a:srgbClr val="FFFEED"/>
                    </a:solidFill>
                    <a:latin typeface="Albert Sans"/>
                    <a:ea typeface="Albert Sans"/>
                    <a:cs typeface="Albert Sans"/>
                    <a:sym typeface="Albert Sans"/>
                  </a:rPr>
                  <a:t>Name</a:t>
                </a:r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>
                <a:off x="2725859" y="4943016"/>
                <a:ext cx="436060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/>
                <a:r>
                  <a:rPr lang="en-US" sz="800" spc="42" dirty="0">
                    <a:solidFill>
                      <a:srgbClr val="FFFEED"/>
                    </a:solidFill>
                    <a:latin typeface="Albert Sans"/>
                    <a:ea typeface="Albert Sans"/>
                    <a:cs typeface="Albert Sans"/>
                    <a:sym typeface="Albert Sans"/>
                  </a:rPr>
                  <a:t>Phone</a:t>
                </a:r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5772842" y="4943016"/>
                <a:ext cx="1016979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/>
                <a:r>
                  <a:rPr lang="en-US" sz="800" spc="42" dirty="0">
                    <a:solidFill>
                      <a:srgbClr val="FFFEED"/>
                    </a:solidFill>
                    <a:latin typeface="Albert Sans"/>
                    <a:ea typeface="Albert Sans"/>
                    <a:cs typeface="Albert Sans"/>
                    <a:sym typeface="Albert Sans"/>
                  </a:rPr>
                  <a:t>Note</a:t>
                </a:r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4104121" y="4943042"/>
                <a:ext cx="1016979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/>
                <a:r>
                  <a:rPr lang="en-US" sz="800" spc="42" dirty="0">
                    <a:solidFill>
                      <a:srgbClr val="FFFEED"/>
                    </a:solidFill>
                    <a:latin typeface="Albert Sans"/>
                    <a:ea typeface="Albert Sans"/>
                    <a:cs typeface="Albert Sans"/>
                    <a:sym typeface="Albert Sans"/>
                  </a:rPr>
                  <a:t>Will Bring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F7429B4-7D85-AC56-1A35-021259847597}"/>
                </a:ext>
              </a:extLst>
            </p:cNvPr>
            <p:cNvGrpSpPr/>
            <p:nvPr/>
          </p:nvGrpSpPr>
          <p:grpSpPr>
            <a:xfrm>
              <a:off x="440808" y="518230"/>
              <a:ext cx="6633930" cy="2767039"/>
              <a:chOff x="440808" y="518230"/>
              <a:chExt cx="6633930" cy="2767039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5230046" y="769863"/>
                <a:ext cx="1768232" cy="657200"/>
              </a:xfrm>
              <a:custGeom>
                <a:avLst/>
                <a:gdLst/>
                <a:ahLst/>
                <a:cxnLst/>
                <a:rect l="l" t="t" r="r" b="b"/>
                <a:pathLst>
                  <a:path w="858651" h="319135">
                    <a:moveTo>
                      <a:pt x="429325" y="0"/>
                    </a:moveTo>
                    <a:cubicBezTo>
                      <a:pt x="192216" y="0"/>
                      <a:pt x="0" y="71441"/>
                      <a:pt x="0" y="159568"/>
                    </a:cubicBezTo>
                    <a:cubicBezTo>
                      <a:pt x="0" y="247694"/>
                      <a:pt x="192216" y="319135"/>
                      <a:pt x="429325" y="319135"/>
                    </a:cubicBezTo>
                    <a:cubicBezTo>
                      <a:pt x="666435" y="319135"/>
                      <a:pt x="858651" y="247694"/>
                      <a:pt x="858651" y="159568"/>
                    </a:cubicBezTo>
                    <a:cubicBezTo>
                      <a:pt x="858651" y="71441"/>
                      <a:pt x="666435" y="0"/>
                      <a:pt x="429325" y="0"/>
                    </a:cubicBezTo>
                    <a:lnTo>
                      <a:pt x="429325" y="0"/>
                    </a:lnTo>
                    <a:close/>
                  </a:path>
                </a:pathLst>
              </a:custGeom>
              <a:solidFill>
                <a:srgbClr val="FED8BF"/>
              </a:solidFill>
              <a:ln cap="rnd">
                <a:noFill/>
                <a:prstDash val="lgDash"/>
                <a:rou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" name="Freeform 44"/>
              <p:cNvSpPr/>
              <p:nvPr/>
            </p:nvSpPr>
            <p:spPr>
              <a:xfrm>
                <a:off x="4170704" y="621202"/>
                <a:ext cx="631128" cy="223460"/>
              </a:xfrm>
              <a:prstGeom prst="roundRect">
                <a:avLst>
                  <a:gd name="adj" fmla="val 50000"/>
                </a:avLst>
              </a:prstGeom>
              <a:solidFill>
                <a:srgbClr val="DC9A66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" name="Freeform 46"/>
              <p:cNvSpPr/>
              <p:nvPr/>
            </p:nvSpPr>
            <p:spPr>
              <a:xfrm>
                <a:off x="458214" y="1797270"/>
                <a:ext cx="316591" cy="316591"/>
              </a:xfrm>
              <a:custGeom>
                <a:avLst/>
                <a:gdLst/>
                <a:ahLst/>
                <a:cxnLst/>
                <a:rect l="l" t="t" r="r" b="b"/>
                <a:pathLst>
                  <a:path w="316591" h="316591">
                    <a:moveTo>
                      <a:pt x="0" y="0"/>
                    </a:moveTo>
                    <a:lnTo>
                      <a:pt x="316591" y="0"/>
                    </a:lnTo>
                    <a:lnTo>
                      <a:pt x="316591" y="316591"/>
                    </a:lnTo>
                    <a:lnTo>
                      <a:pt x="0" y="31659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alphaModFix amt="80000"/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" name="TextBox 2"/>
              <p:cNvSpPr txBox="1"/>
              <p:nvPr/>
            </p:nvSpPr>
            <p:spPr>
              <a:xfrm>
                <a:off x="440808" y="605234"/>
                <a:ext cx="4645076" cy="96949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/>
                <a:r>
                  <a:rPr lang="en-US" sz="6300" b="1" spc="-423" dirty="0">
                    <a:solidFill>
                      <a:srgbClr val="994E1D"/>
                    </a:solidFill>
                    <a:latin typeface="Albert Sans" pitchFamily="2" charset="0"/>
                    <a:ea typeface="Albert Sans Bold"/>
                    <a:cs typeface="Albert Sans Bold"/>
                    <a:sym typeface="Albert Sans Bold"/>
                  </a:rPr>
                  <a:t>Thanksgiving</a:t>
                </a:r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5153587" y="925213"/>
                <a:ext cx="1921151" cy="22358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1453" b="1" spc="-29" dirty="0">
                    <a:solidFill>
                      <a:srgbClr val="C95103"/>
                    </a:solidFill>
                    <a:latin typeface="Albert Sans" pitchFamily="2" charset="0"/>
                    <a:ea typeface="Albert Sans Bold"/>
                    <a:cs typeface="Albert Sans Bold"/>
                    <a:sym typeface="Albert Sans Bold"/>
                  </a:rPr>
                  <a:t>NOV 28, 2024</a:t>
                </a:r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5538229" y="1149885"/>
                <a:ext cx="1151867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rgbClr val="7D3604"/>
                    </a:solidFill>
                    <a:latin typeface="Albert Sans Medium"/>
                    <a:ea typeface="Albert Sans Medium"/>
                    <a:cs typeface="Albert Sans Medium"/>
                    <a:sym typeface="Albert Sans Medium"/>
                  </a:rPr>
                  <a:t>15:00 am - 17:00 pm</a:t>
                </a:r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440808" y="518230"/>
                <a:ext cx="1502723" cy="20005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/>
                <a:r>
                  <a:rPr lang="en-US" sz="1300" b="1" spc="-85" dirty="0">
                    <a:solidFill>
                      <a:srgbClr val="C95103">
                        <a:alpha val="80000"/>
                      </a:srgbClr>
                    </a:solidFill>
                    <a:latin typeface="Albert Sans" pitchFamily="2" charset="0"/>
                    <a:ea typeface="Albert Sans Bold"/>
                    <a:cs typeface="Albert Sans Bold"/>
                    <a:sym typeface="Albert Sans Bold"/>
                  </a:rPr>
                  <a:t>Sign up Sheet</a:t>
                </a:r>
              </a:p>
            </p:txBody>
          </p:sp>
          <p:sp>
            <p:nvSpPr>
              <p:cNvPr id="52" name="TextBox 52"/>
              <p:cNvSpPr txBox="1"/>
              <p:nvPr/>
            </p:nvSpPr>
            <p:spPr>
              <a:xfrm>
                <a:off x="442558" y="2115820"/>
                <a:ext cx="1502723" cy="787780"/>
              </a:xfrm>
              <a:prstGeom prst="rect">
                <a:avLst/>
              </a:prstGeom>
            </p:spPr>
            <p:txBody>
              <a:bodyPr lIns="0" tIns="91440" rIns="0" bIns="0" rtlCol="0" anchor="t">
                <a:spAutoFit/>
              </a:bodyPr>
              <a:lstStyle/>
              <a:p>
                <a:pPr algn="l">
                  <a:lnSpc>
                    <a:spcPct val="82381"/>
                  </a:lnSpc>
                </a:pPr>
                <a:r>
                  <a:rPr lang="en-US" sz="2750" b="1" spc="-259" dirty="0">
                    <a:solidFill>
                      <a:srgbClr val="C95103">
                        <a:alpha val="80000"/>
                      </a:srgbClr>
                    </a:solidFill>
                    <a:latin typeface="Albert Sans" pitchFamily="2" charset="0"/>
                    <a:ea typeface="Albert Sans Bold"/>
                    <a:cs typeface="Albert Sans Bold"/>
                    <a:sym typeface="Albert Sans Bold"/>
                  </a:rPr>
                  <a:t>Bellissima</a:t>
                </a:r>
              </a:p>
              <a:p>
                <a:pPr algn="l">
                  <a:lnSpc>
                    <a:spcPct val="82381"/>
                  </a:lnSpc>
                </a:pPr>
                <a:r>
                  <a:rPr lang="en-US" sz="2750" b="1" spc="-259" dirty="0">
                    <a:solidFill>
                      <a:srgbClr val="C95103">
                        <a:alpha val="80000"/>
                      </a:srgbClr>
                    </a:solidFill>
                    <a:latin typeface="Albert Sans" pitchFamily="2" charset="0"/>
                    <a:ea typeface="Albert Sans Bold"/>
                    <a:cs typeface="Albert Sans Bold"/>
                    <a:sym typeface="Albert Sans Bold"/>
                  </a:rPr>
                  <a:t>Kitchen</a:t>
                </a:r>
              </a:p>
            </p:txBody>
          </p:sp>
          <p:sp>
            <p:nvSpPr>
              <p:cNvPr id="53" name="TextBox 53"/>
              <p:cNvSpPr txBox="1"/>
              <p:nvPr/>
            </p:nvSpPr>
            <p:spPr>
              <a:xfrm>
                <a:off x="442558" y="2940559"/>
                <a:ext cx="1502723" cy="34471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ct val="85714"/>
                  </a:lnSpc>
                </a:pPr>
                <a:r>
                  <a:rPr lang="en-US" sz="1302" b="1" spc="-71" dirty="0">
                    <a:solidFill>
                      <a:srgbClr val="C95103">
                        <a:alpha val="69804"/>
                      </a:srgbClr>
                    </a:solidFill>
                    <a:latin typeface="Albert Sans SemiBold" pitchFamily="2" charset="0"/>
                    <a:ea typeface="Albert Sans Semi-Bold"/>
                    <a:cs typeface="Albert Sans Semi-Bold"/>
                    <a:sym typeface="Albert Sans Semi-Bold"/>
                  </a:rPr>
                  <a:t>with Chef</a:t>
                </a:r>
              </a:p>
              <a:p>
                <a:pPr algn="l">
                  <a:lnSpc>
                    <a:spcPct val="85714"/>
                  </a:lnSpc>
                </a:pPr>
                <a:r>
                  <a:rPr lang="en-US" sz="1302" b="1" spc="-71" dirty="0">
                    <a:solidFill>
                      <a:srgbClr val="C95103">
                        <a:alpha val="69804"/>
                      </a:srgbClr>
                    </a:solidFill>
                    <a:latin typeface="Albert Sans SemiBold" pitchFamily="2" charset="0"/>
                    <a:ea typeface="Albert Sans Semi-Bold"/>
                    <a:cs typeface="Albert Sans Semi-Bold"/>
                    <a:sym typeface="Albert Sans Semi-Bold"/>
                  </a:rPr>
                  <a:t>Ryan Scott</a:t>
                </a:r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4259200" y="652462"/>
                <a:ext cx="454136" cy="16094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1046" b="1" spc="-52" dirty="0">
                    <a:solidFill>
                      <a:srgbClr val="FFFEED"/>
                    </a:solidFill>
                    <a:latin typeface="Albert Sans" pitchFamily="2" charset="0"/>
                    <a:ea typeface="Albert Sans Bold"/>
                    <a:cs typeface="Albert Sans Bold"/>
                    <a:sym typeface="Albert Sans Bold"/>
                  </a:rPr>
                  <a:t>potluck</a:t>
                </a:r>
              </a:p>
            </p:txBody>
          </p:sp>
        </p:grpSp>
        <p:sp>
          <p:nvSpPr>
            <p:cNvPr id="3" name="QuickSignup"/>
            <p:cNvSpPr/>
            <p:nvPr/>
          </p:nvSpPr>
          <p:spPr>
            <a:xfrm>
              <a:off x="3447798" y="10394631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2" y="0"/>
                  </a:lnTo>
                  <a:lnTo>
                    <a:pt x="660902" y="133213"/>
                  </a:lnTo>
                  <a:lnTo>
                    <a:pt x="0" y="13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7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25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Albert Sans</vt:lpstr>
      <vt:lpstr>Albert Sans SemiBold</vt:lpstr>
      <vt:lpstr>Albert Sans Medium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(Portrait)</dc:title>
  <dc:creator>Hoang Anh</dc:creator>
  <cp:lastModifiedBy>Anh Hoang</cp:lastModifiedBy>
  <cp:revision>50</cp:revision>
  <dcterms:created xsi:type="dcterms:W3CDTF">2006-08-16T00:00:00Z</dcterms:created>
  <dcterms:modified xsi:type="dcterms:W3CDTF">2024-09-27T09:19:05Z</dcterms:modified>
  <dc:identifier>DAGR7N8ueBI</dc:identifier>
</cp:coreProperties>
</file>