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Public Sans" pitchFamily="2" charset="0"/>
      <p:regular r:id="rId3"/>
      <p:bold r:id="rId4"/>
      <p:italic r:id="rId5"/>
      <p:boldItalic r:id="rId6"/>
    </p:embeddedFont>
    <p:embeddedFont>
      <p:font typeface="Public Sans Medium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214"/>
    <a:srgbClr val="994E1D"/>
    <a:srgbClr val="EAC2A3"/>
    <a:srgbClr val="440934"/>
    <a:srgbClr val="111111"/>
    <a:srgbClr val="22605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99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23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hanksgiving Potluck #2">
            <a:extLst>
              <a:ext uri="{FF2B5EF4-FFF2-40B4-BE49-F238E27FC236}">
                <a16:creationId xmlns:a16="http://schemas.microsoft.com/office/drawing/2014/main" id="{859711A9-1AB3-8B54-BA5E-E1253E21BE70}"/>
              </a:ext>
            </a:extLst>
          </p:cNvPr>
          <p:cNvGrpSpPr/>
          <p:nvPr/>
        </p:nvGrpSpPr>
        <p:grpSpPr>
          <a:xfrm>
            <a:off x="0" y="0"/>
            <a:ext cx="7556500" cy="7751410"/>
            <a:chOff x="0" y="0"/>
            <a:chExt cx="7556500" cy="7751410"/>
          </a:xfrm>
        </p:grpSpPr>
        <p:sp>
          <p:nvSpPr>
            <p:cNvPr id="2" name="Freeform 2"/>
            <p:cNvSpPr/>
            <p:nvPr/>
          </p:nvSpPr>
          <p:spPr>
            <a:xfrm>
              <a:off x="0" y="63824"/>
              <a:ext cx="7556500" cy="7687586"/>
            </a:xfrm>
            <a:custGeom>
              <a:avLst/>
              <a:gdLst/>
              <a:ahLst/>
              <a:cxnLst/>
              <a:rect l="l" t="t" r="r" b="b"/>
              <a:pathLst>
                <a:path w="7687586" h="7687586">
                  <a:moveTo>
                    <a:pt x="0" y="0"/>
                  </a:moveTo>
                  <a:lnTo>
                    <a:pt x="7687586" y="0"/>
                  </a:lnTo>
                  <a:lnTo>
                    <a:pt x="7687586" y="7687586"/>
                  </a:lnTo>
                  <a:lnTo>
                    <a:pt x="0" y="7687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1BAFCA-D92A-F14A-7110-C8397CC59883}"/>
                </a:ext>
              </a:extLst>
            </p:cNvPr>
            <p:cNvGrpSpPr/>
            <p:nvPr/>
          </p:nvGrpSpPr>
          <p:grpSpPr>
            <a:xfrm>
              <a:off x="267636" y="233505"/>
              <a:ext cx="7009039" cy="1472711"/>
              <a:chOff x="267636" y="233505"/>
              <a:chExt cx="7009039" cy="147271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6470658" y="458214"/>
                <a:ext cx="631128" cy="228600"/>
              </a:xfrm>
              <a:prstGeom prst="roundRect">
                <a:avLst>
                  <a:gd name="adj" fmla="val 50000"/>
                </a:avLst>
              </a:prstGeom>
              <a:solidFill>
                <a:srgbClr val="FEFCF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279825" y="233505"/>
                <a:ext cx="6996850" cy="14727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9550" b="1" spc="-545" dirty="0">
                    <a:solidFill>
                      <a:srgbClr val="FFF78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Thanksgiving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559154" y="492044"/>
                <a:ext cx="454136" cy="1609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46" b="1" spc="-52" dirty="0">
                    <a:solidFill>
                      <a:srgbClr val="3A2314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potluck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67636" y="301423"/>
                <a:ext cx="201742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750" b="1" u="none" strike="noStrike" spc="60" dirty="0">
                    <a:solidFill>
                      <a:srgbClr val="FEFCFC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SIGN UP SHEET</a:t>
                </a:r>
              </a:p>
            </p:txBody>
          </p:sp>
        </p:grpSp>
        <p:sp>
          <p:nvSpPr>
            <p:cNvPr id="4" name="Freeform 4"/>
            <p:cNvSpPr/>
            <p:nvPr/>
          </p:nvSpPr>
          <p:spPr>
            <a:xfrm flipH="1">
              <a:off x="1205243" y="0"/>
              <a:ext cx="5149515" cy="7751410"/>
            </a:xfrm>
            <a:custGeom>
              <a:avLst/>
              <a:gdLst/>
              <a:ahLst/>
              <a:cxnLst/>
              <a:rect l="l" t="t" r="r" b="b"/>
              <a:pathLst>
                <a:path w="5149515" h="7751410">
                  <a:moveTo>
                    <a:pt x="5149514" y="0"/>
                  </a:moveTo>
                  <a:lnTo>
                    <a:pt x="0" y="0"/>
                  </a:lnTo>
                  <a:lnTo>
                    <a:pt x="0" y="7751410"/>
                  </a:lnTo>
                  <a:lnTo>
                    <a:pt x="5149514" y="7751410"/>
                  </a:lnTo>
                  <a:lnTo>
                    <a:pt x="5149514" y="0"/>
                  </a:lnTo>
                  <a:close/>
                </a:path>
              </a:pathLst>
            </a:custGeom>
            <a:blipFill>
              <a:blip r:embed="rId4"/>
              <a:stretch>
                <a:fillRect t="-3286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556500" cy="843603"/>
            </a:xfrm>
            <a:custGeom>
              <a:avLst/>
              <a:gdLst/>
              <a:ahLst/>
              <a:cxnLst/>
              <a:rect l="l" t="t" r="r" b="b"/>
              <a:pathLst>
                <a:path w="2709333" h="302328">
                  <a:moveTo>
                    <a:pt x="0" y="0"/>
                  </a:moveTo>
                  <a:lnTo>
                    <a:pt x="2709333" y="0"/>
                  </a:lnTo>
                  <a:lnTo>
                    <a:pt x="2709333" y="302328"/>
                  </a:lnTo>
                  <a:lnTo>
                    <a:pt x="0" y="302328"/>
                  </a:lnTo>
                  <a:close/>
                </a:path>
              </a:pathLst>
            </a:custGeom>
            <a:gradFill rotWithShape="1">
              <a:gsLst>
                <a:gs pos="0">
                  <a:srgbClr val="3A2314">
                    <a:alpha val="100000"/>
                  </a:srgbClr>
                </a:gs>
                <a:gs pos="100000">
                  <a:srgbClr val="3A2314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40E995-6E77-175E-7549-3EEF4CE678B8}"/>
                </a:ext>
              </a:extLst>
            </p:cNvPr>
            <p:cNvGrpSpPr/>
            <p:nvPr/>
          </p:nvGrpSpPr>
          <p:grpSpPr>
            <a:xfrm>
              <a:off x="5947515" y="2504388"/>
              <a:ext cx="1303840" cy="1356577"/>
              <a:chOff x="5947515" y="2504388"/>
              <a:chExt cx="1303840" cy="13565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970956" y="2504388"/>
                <a:ext cx="211187" cy="266406"/>
              </a:xfrm>
              <a:custGeom>
                <a:avLst/>
                <a:gdLst/>
                <a:ahLst/>
                <a:cxnLst/>
                <a:rect l="l" t="t" r="r" b="b"/>
                <a:pathLst>
                  <a:path w="281583" h="355208">
                    <a:moveTo>
                      <a:pt x="0" y="0"/>
                    </a:moveTo>
                    <a:lnTo>
                      <a:pt x="281583" y="0"/>
                    </a:lnTo>
                    <a:lnTo>
                      <a:pt x="281583" y="355208"/>
                    </a:lnTo>
                    <a:lnTo>
                      <a:pt x="0" y="3552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0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/>
              <p:nvPr/>
            </p:nvSpPr>
            <p:spPr>
              <a:xfrm rot="450857" flipH="1">
                <a:off x="6878028" y="3323778"/>
                <a:ext cx="373327" cy="225319"/>
              </a:xfrm>
              <a:custGeom>
                <a:avLst/>
                <a:gdLst/>
                <a:ahLst/>
                <a:cxnLst/>
                <a:rect l="l" t="t" r="r" b="b"/>
                <a:pathLst>
                  <a:path w="497770" h="300426">
                    <a:moveTo>
                      <a:pt x="497770" y="0"/>
                    </a:moveTo>
                    <a:lnTo>
                      <a:pt x="0" y="0"/>
                    </a:lnTo>
                    <a:lnTo>
                      <a:pt x="0" y="300426"/>
                    </a:lnTo>
                    <a:lnTo>
                      <a:pt x="497770" y="300426"/>
                    </a:lnTo>
                    <a:lnTo>
                      <a:pt x="497770" y="0"/>
                    </a:lnTo>
                    <a:close/>
                  </a:path>
                </a:pathLst>
              </a:custGeom>
              <a:blipFill>
                <a:blip r:embed="rId7">
                  <a:alphaModFix amt="90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b="-2384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959211" y="2798551"/>
                <a:ext cx="1222932" cy="4231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70"/>
                  </a:lnSpc>
                </a:pPr>
                <a:r>
                  <a:rPr lang="en-US" sz="1050" b="1" spc="-58" dirty="0">
                    <a:solidFill>
                      <a:srgbClr val="FEFCFC">
                        <a:alpha val="69804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Community Center Hall, 123 Main Street Hometown, USA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947515" y="3579273"/>
                <a:ext cx="1222932" cy="281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70"/>
                  </a:lnSpc>
                  <a:spcBef>
                    <a:spcPct val="0"/>
                  </a:spcBef>
                </a:pPr>
                <a:r>
                  <a:rPr lang="en-US" sz="1050" b="1" u="none" strike="noStrike" spc="-58" dirty="0">
                    <a:solidFill>
                      <a:srgbClr val="FEFCFC">
                        <a:alpha val="69804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with Chef</a:t>
                </a:r>
              </a:p>
              <a:p>
                <a:pPr marL="0" lvl="0" indent="0" algn="r">
                  <a:lnSpc>
                    <a:spcPts val="1070"/>
                  </a:lnSpc>
                  <a:spcBef>
                    <a:spcPct val="0"/>
                  </a:spcBef>
                </a:pPr>
                <a:r>
                  <a:rPr lang="en-US" sz="1050" b="1" u="none" strike="noStrike" spc="-58" dirty="0">
                    <a:solidFill>
                      <a:srgbClr val="FEFCFC">
                        <a:alpha val="69804"/>
                      </a:srgbClr>
                    </a:solidFill>
                    <a:latin typeface="Public Sans Medium"/>
                    <a:ea typeface="Public Sans Medium"/>
                    <a:cs typeface="Public Sans Medium"/>
                    <a:sym typeface="Public Sans Medium"/>
                  </a:rPr>
                  <a:t>Sophia Marie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C7862CB-582B-B6F1-46C8-0A7D76A3F513}"/>
                </a:ext>
              </a:extLst>
            </p:cNvPr>
            <p:cNvGrpSpPr/>
            <p:nvPr/>
          </p:nvGrpSpPr>
          <p:grpSpPr>
            <a:xfrm>
              <a:off x="267636" y="2484386"/>
              <a:ext cx="1587712" cy="1376691"/>
              <a:chOff x="267636" y="2484386"/>
              <a:chExt cx="1587712" cy="1376691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67636" y="2702293"/>
                <a:ext cx="1232633" cy="6939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500" b="1" spc="-225" dirty="0">
                    <a:solidFill>
                      <a:srgbClr val="FFF78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Nov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93679" y="2484386"/>
                <a:ext cx="1561669" cy="3330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2150" spc="-108" dirty="0">
                    <a:solidFill>
                      <a:srgbClr val="FEFCFC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SUNDAY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67636" y="3240266"/>
                <a:ext cx="745519" cy="6208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en-US" sz="4000" b="1" spc="-201" dirty="0">
                    <a:solidFill>
                      <a:srgbClr val="FFF78F"/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28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964135" y="3415884"/>
                <a:ext cx="511779" cy="3385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/>
                <a:r>
                  <a:rPr lang="en-US" sz="1100" dirty="0">
                    <a:solidFill>
                      <a:srgbClr val="FEFCFC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6PM—</a:t>
                </a:r>
              </a:p>
              <a:p>
                <a:pPr algn="just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FEFCFC">
                        <a:alpha val="80000"/>
                      </a:srgbClr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8PM</a:t>
                </a:r>
              </a:p>
            </p:txBody>
          </p:sp>
        </p:grpSp>
        <p:sp>
          <p:nvSpPr>
            <p:cNvPr id="24" name="QuickSignup"/>
            <p:cNvSpPr/>
            <p:nvPr/>
          </p:nvSpPr>
          <p:spPr>
            <a:xfrm>
              <a:off x="4659761" y="4987623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5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68542"/>
              </p:ext>
            </p:extLst>
          </p:nvPr>
        </p:nvGraphicFramePr>
        <p:xfrm>
          <a:off x="279826" y="5323783"/>
          <a:ext cx="6996848" cy="5068192"/>
        </p:xfrm>
        <a:graphic>
          <a:graphicData uri="http://schemas.openxmlformats.org/drawingml/2006/table">
            <a:tbl>
              <a:tblPr/>
              <a:tblGrid>
                <a:gridCol w="17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7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3A2314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FULL NAME</a:t>
                      </a:r>
                      <a:endParaRPr lang="en-US" sz="7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3A2314"/>
                          </a:solidFill>
                          <a:latin typeface="Public Sans" pitchFamily="2" charset="0"/>
                          <a:ea typeface="DM Sans Bold"/>
                          <a:cs typeface="DM Sans Bold"/>
                          <a:sym typeface="DM Sans Bold"/>
                        </a:rPr>
                        <a:t>PHONE</a:t>
                      </a:r>
                      <a:endParaRPr lang="en-US" sz="7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3A2314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DISHES</a:t>
                      </a:r>
                      <a:endParaRPr lang="en-US" sz="7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3A2314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QUANTITY</a:t>
                      </a:r>
                      <a:endParaRPr lang="en-US" sz="700" dirty="0"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FF7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3A2214"/>
                        </a:solidFill>
                        <a:latin typeface="Public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847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Public Sans</vt:lpstr>
      <vt:lpstr>Public Sans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52</cp:revision>
  <dcterms:created xsi:type="dcterms:W3CDTF">2006-08-16T00:00:00Z</dcterms:created>
  <dcterms:modified xsi:type="dcterms:W3CDTF">2024-09-28T02:18:08Z</dcterms:modified>
  <dc:identifier>DAGR7N8ueBI</dc:identifier>
</cp:coreProperties>
</file>