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9" r:id="rId2"/>
  </p:sldIdLst>
  <p:sldSz cx="7556500" cy="10693400"/>
  <p:notesSz cx="6858000" cy="9144000"/>
  <p:embeddedFontLst>
    <p:embeddedFont>
      <p:font typeface="Public Sans" pitchFamily="2" charset="0"/>
      <p:regular r:id="rId3"/>
      <p:bold r:id="rId4"/>
      <p:italic r:id="rId5"/>
      <p:boldItalic r:id="rId6"/>
    </p:embeddedFont>
    <p:embeddedFont>
      <p:font typeface="Public Sans Medium" pitchFamily="2" charset="0"/>
      <p:regular r:id="rId7"/>
      <p: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4E1D"/>
    <a:srgbClr val="EAC2A3"/>
    <a:srgbClr val="440934"/>
    <a:srgbClr val="111111"/>
    <a:srgbClr val="226055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1901" y="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23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Thanksgiving Potluck #3">
            <a:extLst>
              <a:ext uri="{FF2B5EF4-FFF2-40B4-BE49-F238E27FC236}">
                <a16:creationId xmlns:a16="http://schemas.microsoft.com/office/drawing/2014/main" id="{06A68B9C-B980-7ECA-F969-C828F54D3DF9}"/>
              </a:ext>
            </a:extLst>
          </p:cNvPr>
          <p:cNvGrpSpPr/>
          <p:nvPr/>
        </p:nvGrpSpPr>
        <p:grpSpPr>
          <a:xfrm>
            <a:off x="0" y="0"/>
            <a:ext cx="7560000" cy="10693400"/>
            <a:chOff x="0" y="0"/>
            <a:chExt cx="7560000" cy="10693400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30B365F3-F93D-169D-4E1E-5AF3CFBAF488}"/>
                </a:ext>
              </a:extLst>
            </p:cNvPr>
            <p:cNvGrpSpPr/>
            <p:nvPr/>
          </p:nvGrpSpPr>
          <p:grpSpPr>
            <a:xfrm>
              <a:off x="0" y="0"/>
              <a:ext cx="7560000" cy="10693400"/>
              <a:chOff x="0" y="0"/>
              <a:chExt cx="7560000" cy="10693400"/>
            </a:xfrm>
          </p:grpSpPr>
          <p:pic>
            <p:nvPicPr>
              <p:cNvPr id="3" name="Picture 3"/>
              <p:cNvPicPr>
                <a:picLocks noChangeAspect="1"/>
              </p:cNvPicPr>
              <p:nvPr/>
            </p:nvPicPr>
            <p:blipFill rotWithShape="1">
              <a:blip r:embed="rId2">
                <a:alphaModFix amt="50000"/>
              </a:blip>
              <a:srcRect t="30064" b="16493"/>
              <a:stretch/>
            </p:blipFill>
            <p:spPr>
              <a:xfrm>
                <a:off x="0" y="0"/>
                <a:ext cx="7556500" cy="2692295"/>
              </a:xfrm>
              <a:prstGeom prst="rect">
                <a:avLst/>
              </a:prstGeom>
            </p:spPr>
          </p:pic>
          <p:pic>
            <p:nvPicPr>
              <p:cNvPr id="5" name="Picture 5"/>
              <p:cNvPicPr>
                <a:picLocks noChangeAspect="1"/>
              </p:cNvPicPr>
              <p:nvPr/>
            </p:nvPicPr>
            <p:blipFill>
              <a:blip r:embed="rId2">
                <a:alphaModFix amt="50000"/>
              </a:blip>
              <a:srcRect t="16508" b="16508"/>
              <a:stretch>
                <a:fillRect/>
              </a:stretch>
            </p:blipFill>
            <p:spPr>
              <a:xfrm flipH="1">
                <a:off x="0" y="7317427"/>
                <a:ext cx="7560000" cy="3375973"/>
              </a:xfrm>
              <a:prstGeom prst="rect">
                <a:avLst/>
              </a:prstGeom>
            </p:spPr>
          </p:pic>
          <p:sp>
            <p:nvSpPr>
              <p:cNvPr id="7" name="Freeform 7"/>
              <p:cNvSpPr/>
              <p:nvPr/>
            </p:nvSpPr>
            <p:spPr>
              <a:xfrm rot="10800000">
                <a:off x="0" y="315551"/>
                <a:ext cx="7560000" cy="2376744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851772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851772"/>
                    </a:lnTo>
                    <a:lnTo>
                      <a:pt x="0" y="85177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A2314">
                      <a:alpha val="100000"/>
                    </a:srgbClr>
                  </a:gs>
                  <a:gs pos="100000">
                    <a:srgbClr val="3A2314">
                      <a:alpha val="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0" y="7317427"/>
                <a:ext cx="7560000" cy="2389560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856364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856364"/>
                    </a:lnTo>
                    <a:lnTo>
                      <a:pt x="0" y="85636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A2314">
                      <a:alpha val="100000"/>
                    </a:srgbClr>
                  </a:gs>
                  <a:gs pos="100000">
                    <a:srgbClr val="3A2314">
                      <a:alpha val="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265655C-FBA3-2A01-419C-6BD83ECD558A}"/>
                </a:ext>
              </a:extLst>
            </p:cNvPr>
            <p:cNvGrpSpPr/>
            <p:nvPr/>
          </p:nvGrpSpPr>
          <p:grpSpPr>
            <a:xfrm>
              <a:off x="313466" y="2333341"/>
              <a:ext cx="6933068" cy="7900445"/>
              <a:chOff x="313466" y="2333341"/>
              <a:chExt cx="6933068" cy="790044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313466" y="2333341"/>
                <a:ext cx="6933068" cy="7900445"/>
              </a:xfrm>
              <a:prstGeom prst="roundRect">
                <a:avLst>
                  <a:gd name="adj" fmla="val 2049"/>
                </a:avLst>
              </a:prstGeom>
              <a:solidFill>
                <a:srgbClr val="FFFAE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3881939" y="2543615"/>
                <a:ext cx="3160716" cy="357150"/>
              </a:xfrm>
              <a:prstGeom prst="roundRect">
                <a:avLst>
                  <a:gd name="adj" fmla="val 27868"/>
                </a:avLst>
              </a:prstGeom>
              <a:solidFill>
                <a:srgbClr val="3A2314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517344" y="2543615"/>
                <a:ext cx="1478419" cy="357150"/>
              </a:xfrm>
              <a:prstGeom prst="roundRect">
                <a:avLst>
                  <a:gd name="adj" fmla="val 25735"/>
                </a:avLst>
              </a:prstGeom>
              <a:solidFill>
                <a:srgbClr val="3A2314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2199642" y="2543615"/>
                <a:ext cx="1478419" cy="357150"/>
              </a:xfrm>
              <a:prstGeom prst="roundRect">
                <a:avLst>
                  <a:gd name="adj" fmla="val 26801"/>
                </a:avLst>
              </a:prstGeom>
              <a:solidFill>
                <a:srgbClr val="3A2314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AutoShape 28"/>
              <p:cNvSpPr/>
              <p:nvPr/>
            </p:nvSpPr>
            <p:spPr>
              <a:xfrm>
                <a:off x="517344" y="3295448"/>
                <a:ext cx="1478428" cy="0"/>
              </a:xfrm>
              <a:prstGeom prst="line">
                <a:avLst/>
              </a:prstGeom>
              <a:ln w="6350" cap="rnd">
                <a:solidFill>
                  <a:srgbClr val="934A2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AutoShape 29"/>
              <p:cNvSpPr/>
              <p:nvPr/>
            </p:nvSpPr>
            <p:spPr>
              <a:xfrm>
                <a:off x="2199651" y="3295448"/>
                <a:ext cx="1478410" cy="0"/>
              </a:xfrm>
              <a:prstGeom prst="line">
                <a:avLst/>
              </a:prstGeom>
              <a:ln w="6350" cap="rnd">
                <a:solidFill>
                  <a:srgbClr val="934A2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AutoShape 30"/>
              <p:cNvSpPr/>
              <p:nvPr/>
            </p:nvSpPr>
            <p:spPr>
              <a:xfrm>
                <a:off x="517344" y="3738942"/>
                <a:ext cx="1478428" cy="0"/>
              </a:xfrm>
              <a:prstGeom prst="line">
                <a:avLst/>
              </a:prstGeom>
              <a:ln w="6350" cap="rnd">
                <a:solidFill>
                  <a:srgbClr val="934A2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AutoShape 31"/>
              <p:cNvSpPr/>
              <p:nvPr/>
            </p:nvSpPr>
            <p:spPr>
              <a:xfrm>
                <a:off x="2199651" y="3738942"/>
                <a:ext cx="1478410" cy="0"/>
              </a:xfrm>
              <a:prstGeom prst="line">
                <a:avLst/>
              </a:prstGeom>
              <a:ln w="6350" cap="rnd">
                <a:solidFill>
                  <a:srgbClr val="934A2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AutoShape 32"/>
              <p:cNvSpPr/>
              <p:nvPr/>
            </p:nvSpPr>
            <p:spPr>
              <a:xfrm>
                <a:off x="517344" y="4182436"/>
                <a:ext cx="1478428" cy="0"/>
              </a:xfrm>
              <a:prstGeom prst="line">
                <a:avLst/>
              </a:prstGeom>
              <a:ln w="6350" cap="rnd">
                <a:solidFill>
                  <a:srgbClr val="934A2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AutoShape 33"/>
              <p:cNvSpPr/>
              <p:nvPr/>
            </p:nvSpPr>
            <p:spPr>
              <a:xfrm>
                <a:off x="2199651" y="4182436"/>
                <a:ext cx="1478410" cy="0"/>
              </a:xfrm>
              <a:prstGeom prst="line">
                <a:avLst/>
              </a:prstGeom>
              <a:ln w="6350" cap="rnd">
                <a:solidFill>
                  <a:srgbClr val="934A2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AutoShape 34"/>
              <p:cNvSpPr/>
              <p:nvPr/>
            </p:nvSpPr>
            <p:spPr>
              <a:xfrm>
                <a:off x="517344" y="4625931"/>
                <a:ext cx="1478428" cy="0"/>
              </a:xfrm>
              <a:prstGeom prst="line">
                <a:avLst/>
              </a:prstGeom>
              <a:ln w="6350" cap="rnd">
                <a:solidFill>
                  <a:srgbClr val="934A2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AutoShape 35"/>
              <p:cNvSpPr/>
              <p:nvPr/>
            </p:nvSpPr>
            <p:spPr>
              <a:xfrm>
                <a:off x="2199651" y="4625931"/>
                <a:ext cx="1478410" cy="0"/>
              </a:xfrm>
              <a:prstGeom prst="line">
                <a:avLst/>
              </a:prstGeom>
              <a:ln w="6350" cap="rnd">
                <a:solidFill>
                  <a:srgbClr val="934A2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AutoShape 36"/>
              <p:cNvSpPr/>
              <p:nvPr/>
            </p:nvSpPr>
            <p:spPr>
              <a:xfrm>
                <a:off x="517344" y="5069425"/>
                <a:ext cx="1478428" cy="0"/>
              </a:xfrm>
              <a:prstGeom prst="line">
                <a:avLst/>
              </a:prstGeom>
              <a:ln w="6350" cap="rnd">
                <a:solidFill>
                  <a:srgbClr val="934A2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AutoShape 37"/>
              <p:cNvSpPr/>
              <p:nvPr/>
            </p:nvSpPr>
            <p:spPr>
              <a:xfrm>
                <a:off x="2199651" y="5069425"/>
                <a:ext cx="1478410" cy="0"/>
              </a:xfrm>
              <a:prstGeom prst="line">
                <a:avLst/>
              </a:prstGeom>
              <a:ln w="6350" cap="rnd">
                <a:solidFill>
                  <a:srgbClr val="934A2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AutoShape 38"/>
              <p:cNvSpPr/>
              <p:nvPr/>
            </p:nvSpPr>
            <p:spPr>
              <a:xfrm>
                <a:off x="517344" y="5512920"/>
                <a:ext cx="1478428" cy="0"/>
              </a:xfrm>
              <a:prstGeom prst="line">
                <a:avLst/>
              </a:prstGeom>
              <a:ln w="6350" cap="rnd">
                <a:solidFill>
                  <a:srgbClr val="934A2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AutoShape 39"/>
              <p:cNvSpPr/>
              <p:nvPr/>
            </p:nvSpPr>
            <p:spPr>
              <a:xfrm>
                <a:off x="2199651" y="5512920"/>
                <a:ext cx="1478410" cy="0"/>
              </a:xfrm>
              <a:prstGeom prst="line">
                <a:avLst/>
              </a:prstGeom>
              <a:ln w="6350" cap="rnd">
                <a:solidFill>
                  <a:srgbClr val="934A2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AutoShape 40"/>
              <p:cNvSpPr/>
              <p:nvPr/>
            </p:nvSpPr>
            <p:spPr>
              <a:xfrm>
                <a:off x="517344" y="5956414"/>
                <a:ext cx="1478428" cy="0"/>
              </a:xfrm>
              <a:prstGeom prst="line">
                <a:avLst/>
              </a:prstGeom>
              <a:ln w="6350" cap="rnd">
                <a:solidFill>
                  <a:srgbClr val="934A2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AutoShape 41"/>
              <p:cNvSpPr/>
              <p:nvPr/>
            </p:nvSpPr>
            <p:spPr>
              <a:xfrm>
                <a:off x="2199651" y="5956414"/>
                <a:ext cx="1478410" cy="0"/>
              </a:xfrm>
              <a:prstGeom prst="line">
                <a:avLst/>
              </a:prstGeom>
              <a:ln w="6350" cap="rnd">
                <a:solidFill>
                  <a:srgbClr val="934A2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AutoShape 42"/>
              <p:cNvSpPr/>
              <p:nvPr/>
            </p:nvSpPr>
            <p:spPr>
              <a:xfrm>
                <a:off x="517344" y="6399908"/>
                <a:ext cx="1478428" cy="0"/>
              </a:xfrm>
              <a:prstGeom prst="line">
                <a:avLst/>
              </a:prstGeom>
              <a:ln w="6350" cap="rnd">
                <a:solidFill>
                  <a:srgbClr val="934A2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AutoShape 43"/>
              <p:cNvSpPr/>
              <p:nvPr/>
            </p:nvSpPr>
            <p:spPr>
              <a:xfrm>
                <a:off x="2199651" y="6399908"/>
                <a:ext cx="1478410" cy="0"/>
              </a:xfrm>
              <a:prstGeom prst="line">
                <a:avLst/>
              </a:prstGeom>
              <a:ln w="6350" cap="rnd">
                <a:solidFill>
                  <a:srgbClr val="934A2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AutoShape 44"/>
              <p:cNvSpPr/>
              <p:nvPr/>
            </p:nvSpPr>
            <p:spPr>
              <a:xfrm>
                <a:off x="517344" y="6843403"/>
                <a:ext cx="1478428" cy="0"/>
              </a:xfrm>
              <a:prstGeom prst="line">
                <a:avLst/>
              </a:prstGeom>
              <a:ln w="6350" cap="rnd">
                <a:solidFill>
                  <a:srgbClr val="934A2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AutoShape 45"/>
              <p:cNvSpPr/>
              <p:nvPr/>
            </p:nvSpPr>
            <p:spPr>
              <a:xfrm>
                <a:off x="2199651" y="6843403"/>
                <a:ext cx="1478410" cy="0"/>
              </a:xfrm>
              <a:prstGeom prst="line">
                <a:avLst/>
              </a:prstGeom>
              <a:ln w="6350" cap="rnd">
                <a:solidFill>
                  <a:srgbClr val="934A2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AutoShape 46"/>
              <p:cNvSpPr/>
              <p:nvPr/>
            </p:nvSpPr>
            <p:spPr>
              <a:xfrm>
                <a:off x="517344" y="7286897"/>
                <a:ext cx="1478428" cy="0"/>
              </a:xfrm>
              <a:prstGeom prst="line">
                <a:avLst/>
              </a:prstGeom>
              <a:ln w="6350" cap="rnd">
                <a:solidFill>
                  <a:srgbClr val="934A2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" name="AutoShape 47"/>
              <p:cNvSpPr/>
              <p:nvPr/>
            </p:nvSpPr>
            <p:spPr>
              <a:xfrm>
                <a:off x="2199651" y="7286897"/>
                <a:ext cx="1478410" cy="0"/>
              </a:xfrm>
              <a:prstGeom prst="line">
                <a:avLst/>
              </a:prstGeom>
              <a:ln w="6350" cap="rnd">
                <a:solidFill>
                  <a:srgbClr val="934A2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AutoShape 48"/>
              <p:cNvSpPr/>
              <p:nvPr/>
            </p:nvSpPr>
            <p:spPr>
              <a:xfrm>
                <a:off x="517344" y="7730392"/>
                <a:ext cx="1478428" cy="0"/>
              </a:xfrm>
              <a:prstGeom prst="line">
                <a:avLst/>
              </a:prstGeom>
              <a:ln w="6350" cap="rnd">
                <a:solidFill>
                  <a:srgbClr val="934A2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AutoShape 49"/>
              <p:cNvSpPr/>
              <p:nvPr/>
            </p:nvSpPr>
            <p:spPr>
              <a:xfrm>
                <a:off x="2199651" y="7730392"/>
                <a:ext cx="1478410" cy="0"/>
              </a:xfrm>
              <a:prstGeom prst="line">
                <a:avLst/>
              </a:prstGeom>
              <a:ln w="6350" cap="rnd">
                <a:solidFill>
                  <a:srgbClr val="934A2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AutoShape 50"/>
              <p:cNvSpPr/>
              <p:nvPr/>
            </p:nvSpPr>
            <p:spPr>
              <a:xfrm>
                <a:off x="517344" y="8173886"/>
                <a:ext cx="1478428" cy="0"/>
              </a:xfrm>
              <a:prstGeom prst="line">
                <a:avLst/>
              </a:prstGeom>
              <a:ln w="6350" cap="rnd">
                <a:solidFill>
                  <a:srgbClr val="934A2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AutoShape 51"/>
              <p:cNvSpPr/>
              <p:nvPr/>
            </p:nvSpPr>
            <p:spPr>
              <a:xfrm>
                <a:off x="2199651" y="8173886"/>
                <a:ext cx="1478410" cy="0"/>
              </a:xfrm>
              <a:prstGeom prst="line">
                <a:avLst/>
              </a:prstGeom>
              <a:ln w="6350" cap="rnd">
                <a:solidFill>
                  <a:srgbClr val="934A2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AutoShape 52"/>
              <p:cNvSpPr/>
              <p:nvPr/>
            </p:nvSpPr>
            <p:spPr>
              <a:xfrm>
                <a:off x="517344" y="8617380"/>
                <a:ext cx="1478428" cy="0"/>
              </a:xfrm>
              <a:prstGeom prst="line">
                <a:avLst/>
              </a:prstGeom>
              <a:ln w="6350" cap="rnd">
                <a:solidFill>
                  <a:srgbClr val="934A2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AutoShape 53"/>
              <p:cNvSpPr/>
              <p:nvPr/>
            </p:nvSpPr>
            <p:spPr>
              <a:xfrm>
                <a:off x="2199651" y="8617380"/>
                <a:ext cx="1478410" cy="0"/>
              </a:xfrm>
              <a:prstGeom prst="line">
                <a:avLst/>
              </a:prstGeom>
              <a:ln w="6350" cap="rnd">
                <a:solidFill>
                  <a:srgbClr val="934A2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AutoShape 54"/>
              <p:cNvSpPr/>
              <p:nvPr/>
            </p:nvSpPr>
            <p:spPr>
              <a:xfrm>
                <a:off x="517344" y="9060875"/>
                <a:ext cx="1478428" cy="0"/>
              </a:xfrm>
              <a:prstGeom prst="line">
                <a:avLst/>
              </a:prstGeom>
              <a:ln w="6350" cap="rnd">
                <a:solidFill>
                  <a:srgbClr val="934A2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AutoShape 55"/>
              <p:cNvSpPr/>
              <p:nvPr/>
            </p:nvSpPr>
            <p:spPr>
              <a:xfrm>
                <a:off x="2199651" y="9060875"/>
                <a:ext cx="1478410" cy="0"/>
              </a:xfrm>
              <a:prstGeom prst="line">
                <a:avLst/>
              </a:prstGeom>
              <a:ln w="6350" cap="rnd">
                <a:solidFill>
                  <a:srgbClr val="934A2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AutoShape 56"/>
              <p:cNvSpPr/>
              <p:nvPr/>
            </p:nvSpPr>
            <p:spPr>
              <a:xfrm>
                <a:off x="517344" y="9504369"/>
                <a:ext cx="1478428" cy="0"/>
              </a:xfrm>
              <a:prstGeom prst="line">
                <a:avLst/>
              </a:prstGeom>
              <a:ln w="6350" cap="rnd">
                <a:solidFill>
                  <a:srgbClr val="934A2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" name="AutoShape 57"/>
              <p:cNvSpPr/>
              <p:nvPr/>
            </p:nvSpPr>
            <p:spPr>
              <a:xfrm>
                <a:off x="2199651" y="9504369"/>
                <a:ext cx="1478410" cy="0"/>
              </a:xfrm>
              <a:prstGeom prst="line">
                <a:avLst/>
              </a:prstGeom>
              <a:ln w="6350" cap="rnd">
                <a:solidFill>
                  <a:srgbClr val="934A2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" name="AutoShape 58"/>
              <p:cNvSpPr/>
              <p:nvPr/>
            </p:nvSpPr>
            <p:spPr>
              <a:xfrm>
                <a:off x="517344" y="9947864"/>
                <a:ext cx="1478428" cy="0"/>
              </a:xfrm>
              <a:prstGeom prst="line">
                <a:avLst/>
              </a:prstGeom>
              <a:ln w="6350" cap="rnd">
                <a:solidFill>
                  <a:srgbClr val="934A2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" name="AutoShape 59"/>
              <p:cNvSpPr/>
              <p:nvPr/>
            </p:nvSpPr>
            <p:spPr>
              <a:xfrm>
                <a:off x="2199651" y="9947864"/>
                <a:ext cx="1478410" cy="0"/>
              </a:xfrm>
              <a:prstGeom prst="line">
                <a:avLst/>
              </a:prstGeom>
              <a:ln w="6350" cap="rnd">
                <a:solidFill>
                  <a:srgbClr val="934A2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" name="AutoShape 60"/>
              <p:cNvSpPr/>
              <p:nvPr/>
            </p:nvSpPr>
            <p:spPr>
              <a:xfrm>
                <a:off x="3881939" y="3295448"/>
                <a:ext cx="3160716" cy="0"/>
              </a:xfrm>
              <a:prstGeom prst="line">
                <a:avLst/>
              </a:prstGeom>
              <a:ln w="6350" cap="rnd">
                <a:solidFill>
                  <a:srgbClr val="934A2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" name="AutoShape 61"/>
              <p:cNvSpPr/>
              <p:nvPr/>
            </p:nvSpPr>
            <p:spPr>
              <a:xfrm>
                <a:off x="3881939" y="3738942"/>
                <a:ext cx="3160716" cy="0"/>
              </a:xfrm>
              <a:prstGeom prst="line">
                <a:avLst/>
              </a:prstGeom>
              <a:ln w="6350" cap="rnd">
                <a:solidFill>
                  <a:srgbClr val="934A2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" name="AutoShape 62"/>
              <p:cNvSpPr/>
              <p:nvPr/>
            </p:nvSpPr>
            <p:spPr>
              <a:xfrm>
                <a:off x="3881939" y="4182436"/>
                <a:ext cx="3160716" cy="0"/>
              </a:xfrm>
              <a:prstGeom prst="line">
                <a:avLst/>
              </a:prstGeom>
              <a:ln w="6350" cap="rnd">
                <a:solidFill>
                  <a:srgbClr val="934A2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" name="AutoShape 63"/>
              <p:cNvSpPr/>
              <p:nvPr/>
            </p:nvSpPr>
            <p:spPr>
              <a:xfrm>
                <a:off x="3881939" y="4625931"/>
                <a:ext cx="3160716" cy="0"/>
              </a:xfrm>
              <a:prstGeom prst="line">
                <a:avLst/>
              </a:prstGeom>
              <a:ln w="6350" cap="rnd">
                <a:solidFill>
                  <a:srgbClr val="934A2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" name="AutoShape 64"/>
              <p:cNvSpPr/>
              <p:nvPr/>
            </p:nvSpPr>
            <p:spPr>
              <a:xfrm>
                <a:off x="3881939" y="5069425"/>
                <a:ext cx="3160716" cy="0"/>
              </a:xfrm>
              <a:prstGeom prst="line">
                <a:avLst/>
              </a:prstGeom>
              <a:ln w="6350" cap="rnd">
                <a:solidFill>
                  <a:srgbClr val="934A2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" name="AutoShape 65"/>
              <p:cNvSpPr/>
              <p:nvPr/>
            </p:nvSpPr>
            <p:spPr>
              <a:xfrm>
                <a:off x="3881939" y="5512920"/>
                <a:ext cx="3160716" cy="0"/>
              </a:xfrm>
              <a:prstGeom prst="line">
                <a:avLst/>
              </a:prstGeom>
              <a:ln w="6350" cap="rnd">
                <a:solidFill>
                  <a:srgbClr val="934A2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" name="AutoShape 66"/>
              <p:cNvSpPr/>
              <p:nvPr/>
            </p:nvSpPr>
            <p:spPr>
              <a:xfrm>
                <a:off x="3881939" y="5956414"/>
                <a:ext cx="3160716" cy="0"/>
              </a:xfrm>
              <a:prstGeom prst="line">
                <a:avLst/>
              </a:prstGeom>
              <a:ln w="6350" cap="rnd">
                <a:solidFill>
                  <a:srgbClr val="934A2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" name="AutoShape 67"/>
              <p:cNvSpPr/>
              <p:nvPr/>
            </p:nvSpPr>
            <p:spPr>
              <a:xfrm>
                <a:off x="3881939" y="6399908"/>
                <a:ext cx="3160716" cy="0"/>
              </a:xfrm>
              <a:prstGeom prst="line">
                <a:avLst/>
              </a:prstGeom>
              <a:ln w="6350" cap="rnd">
                <a:solidFill>
                  <a:srgbClr val="934A2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" name="AutoShape 68"/>
              <p:cNvSpPr/>
              <p:nvPr/>
            </p:nvSpPr>
            <p:spPr>
              <a:xfrm>
                <a:off x="3881939" y="6843403"/>
                <a:ext cx="3160716" cy="0"/>
              </a:xfrm>
              <a:prstGeom prst="line">
                <a:avLst/>
              </a:prstGeom>
              <a:ln w="6350" cap="rnd">
                <a:solidFill>
                  <a:srgbClr val="934A2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" name="AutoShape 69"/>
              <p:cNvSpPr/>
              <p:nvPr/>
            </p:nvSpPr>
            <p:spPr>
              <a:xfrm>
                <a:off x="3881939" y="7286897"/>
                <a:ext cx="3160716" cy="0"/>
              </a:xfrm>
              <a:prstGeom prst="line">
                <a:avLst/>
              </a:prstGeom>
              <a:ln w="6350" cap="rnd">
                <a:solidFill>
                  <a:srgbClr val="934A2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0" name="AutoShape 70"/>
              <p:cNvSpPr/>
              <p:nvPr/>
            </p:nvSpPr>
            <p:spPr>
              <a:xfrm>
                <a:off x="3881939" y="7730392"/>
                <a:ext cx="3160716" cy="0"/>
              </a:xfrm>
              <a:prstGeom prst="line">
                <a:avLst/>
              </a:prstGeom>
              <a:ln w="6350" cap="rnd">
                <a:solidFill>
                  <a:srgbClr val="934A2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" name="AutoShape 71"/>
              <p:cNvSpPr/>
              <p:nvPr/>
            </p:nvSpPr>
            <p:spPr>
              <a:xfrm>
                <a:off x="3881939" y="8173886"/>
                <a:ext cx="3160716" cy="0"/>
              </a:xfrm>
              <a:prstGeom prst="line">
                <a:avLst/>
              </a:prstGeom>
              <a:ln w="6350" cap="rnd">
                <a:solidFill>
                  <a:srgbClr val="934A2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" name="AutoShape 72"/>
              <p:cNvSpPr/>
              <p:nvPr/>
            </p:nvSpPr>
            <p:spPr>
              <a:xfrm>
                <a:off x="3881939" y="8617380"/>
                <a:ext cx="3160716" cy="0"/>
              </a:xfrm>
              <a:prstGeom prst="line">
                <a:avLst/>
              </a:prstGeom>
              <a:ln w="6350" cap="rnd">
                <a:solidFill>
                  <a:srgbClr val="934A2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3" name="AutoShape 73"/>
              <p:cNvSpPr/>
              <p:nvPr/>
            </p:nvSpPr>
            <p:spPr>
              <a:xfrm>
                <a:off x="3881939" y="9060875"/>
                <a:ext cx="3160716" cy="0"/>
              </a:xfrm>
              <a:prstGeom prst="line">
                <a:avLst/>
              </a:prstGeom>
              <a:ln w="6350" cap="rnd">
                <a:solidFill>
                  <a:srgbClr val="934A2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" name="AutoShape 74"/>
              <p:cNvSpPr/>
              <p:nvPr/>
            </p:nvSpPr>
            <p:spPr>
              <a:xfrm>
                <a:off x="3881939" y="9504369"/>
                <a:ext cx="3160716" cy="0"/>
              </a:xfrm>
              <a:prstGeom prst="line">
                <a:avLst/>
              </a:prstGeom>
              <a:ln w="6350" cap="rnd">
                <a:solidFill>
                  <a:srgbClr val="934A2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5" name="AutoShape 75"/>
              <p:cNvSpPr/>
              <p:nvPr/>
            </p:nvSpPr>
            <p:spPr>
              <a:xfrm>
                <a:off x="3881939" y="9947864"/>
                <a:ext cx="3160716" cy="0"/>
              </a:xfrm>
              <a:prstGeom prst="line">
                <a:avLst/>
              </a:prstGeom>
              <a:ln w="6350" cap="rnd">
                <a:solidFill>
                  <a:srgbClr val="934A2D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" name="TextBox 76"/>
              <p:cNvSpPr txBox="1"/>
              <p:nvPr/>
            </p:nvSpPr>
            <p:spPr>
              <a:xfrm>
                <a:off x="615360" y="2660634"/>
                <a:ext cx="1282387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800" u="none" strike="noStrike" spc="43" dirty="0">
                    <a:solidFill>
                      <a:srgbClr val="FFF6ED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NAME</a:t>
                </a:r>
              </a:p>
            </p:txBody>
          </p:sp>
          <p:sp>
            <p:nvSpPr>
              <p:cNvPr id="77" name="TextBox 77"/>
              <p:cNvSpPr txBox="1"/>
              <p:nvPr/>
            </p:nvSpPr>
            <p:spPr>
              <a:xfrm>
                <a:off x="2297658" y="2660634"/>
                <a:ext cx="1282387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800" u="none" strike="noStrike" spc="43" dirty="0">
                    <a:solidFill>
                      <a:srgbClr val="FFF6ED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PHONE</a:t>
                </a:r>
              </a:p>
            </p:txBody>
          </p:sp>
          <p:sp>
            <p:nvSpPr>
              <p:cNvPr id="78" name="TextBox 78"/>
              <p:cNvSpPr txBox="1"/>
              <p:nvPr/>
            </p:nvSpPr>
            <p:spPr>
              <a:xfrm>
                <a:off x="4821103" y="2660634"/>
                <a:ext cx="1282387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800" u="none" strike="noStrike" spc="43" dirty="0">
                    <a:solidFill>
                      <a:srgbClr val="FFF6ED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I AM BRINGING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17A7A6D-338F-197E-4B54-E5A8D393EDB4}"/>
                </a:ext>
              </a:extLst>
            </p:cNvPr>
            <p:cNvGrpSpPr/>
            <p:nvPr/>
          </p:nvGrpSpPr>
          <p:grpSpPr>
            <a:xfrm>
              <a:off x="355201" y="10345603"/>
              <a:ext cx="6846098" cy="107722"/>
              <a:chOff x="349466" y="10345603"/>
              <a:chExt cx="6846098" cy="107722"/>
            </a:xfrm>
          </p:grpSpPr>
          <p:sp>
            <p:nvSpPr>
              <p:cNvPr id="79" name="TextBox 79"/>
              <p:cNvSpPr txBox="1"/>
              <p:nvPr/>
            </p:nvSpPr>
            <p:spPr>
              <a:xfrm>
                <a:off x="349466" y="10345603"/>
                <a:ext cx="3466534" cy="10772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/>
                <a:r>
                  <a:rPr lang="en-US" sz="700" spc="36" dirty="0">
                    <a:solidFill>
                      <a:srgbClr val="FFFAEF"/>
                    </a:solidFill>
                    <a:latin typeface="Public Sans Medium" pitchFamily="2" charset="0"/>
                    <a:ea typeface="Public Sans Medium"/>
                    <a:cs typeface="Public Sans Medium"/>
                    <a:sym typeface="Public Sans Medium"/>
                  </a:rPr>
                  <a:t>NOV 28, 2024 - START AT 3:00 P.M</a:t>
                </a:r>
              </a:p>
            </p:txBody>
          </p:sp>
          <p:sp>
            <p:nvSpPr>
              <p:cNvPr id="80" name="TextBox 80"/>
              <p:cNvSpPr txBox="1"/>
              <p:nvPr/>
            </p:nvSpPr>
            <p:spPr>
              <a:xfrm>
                <a:off x="3729030" y="10345603"/>
                <a:ext cx="3466534" cy="10772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/>
                <a:r>
                  <a:rPr lang="en-US" sz="700" u="none" strike="noStrike" spc="36" dirty="0">
                    <a:solidFill>
                      <a:srgbClr val="FFFAEF"/>
                    </a:solidFill>
                    <a:latin typeface="Public Sans Medium" pitchFamily="2" charset="0"/>
                    <a:ea typeface="Public Sans Medium"/>
                    <a:cs typeface="Public Sans Medium"/>
                    <a:sym typeface="Public Sans Medium"/>
                  </a:rPr>
                  <a:t>43 EXMOUTH RESTAURANT, LONDON W1U 4PD, UNITED KINGDOM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1E288BC-BE9D-AA40-6383-803F6D047037}"/>
                </a:ext>
              </a:extLst>
            </p:cNvPr>
            <p:cNvGrpSpPr/>
            <p:nvPr/>
          </p:nvGrpSpPr>
          <p:grpSpPr>
            <a:xfrm>
              <a:off x="1454759" y="418696"/>
              <a:ext cx="4646981" cy="1574982"/>
              <a:chOff x="1456510" y="418696"/>
              <a:chExt cx="4646981" cy="1574982"/>
            </a:xfrm>
          </p:grpSpPr>
          <p:sp>
            <p:nvSpPr>
              <p:cNvPr id="14" name="TextBox 14"/>
              <p:cNvSpPr txBox="1"/>
              <p:nvPr/>
            </p:nvSpPr>
            <p:spPr>
              <a:xfrm>
                <a:off x="1456510" y="418696"/>
                <a:ext cx="4646981" cy="93871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6100" b="1" spc="-122" dirty="0">
                    <a:solidFill>
                      <a:srgbClr val="FFFAEF"/>
                    </a:solidFill>
                    <a:latin typeface="Times New Roman" panose="02020603050405020304" pitchFamily="18" charset="0"/>
                    <a:ea typeface="Times New Roman Bold"/>
                    <a:cs typeface="Times New Roman" panose="02020603050405020304" pitchFamily="18" charset="0"/>
                    <a:sym typeface="Times New Roman Bold"/>
                  </a:rPr>
                  <a:t>Thanksgiving</a:t>
                </a:r>
              </a:p>
            </p:txBody>
          </p:sp>
          <p:sp>
            <p:nvSpPr>
              <p:cNvPr id="4" name="TextBox 14">
                <a:extLst>
                  <a:ext uri="{FF2B5EF4-FFF2-40B4-BE49-F238E27FC236}">
                    <a16:creationId xmlns:a16="http://schemas.microsoft.com/office/drawing/2014/main" id="{8944DB29-0A85-757F-8485-3D4491D3F880}"/>
                  </a:ext>
                </a:extLst>
              </p:cNvPr>
              <p:cNvSpPr txBox="1"/>
              <p:nvPr/>
            </p:nvSpPr>
            <p:spPr>
              <a:xfrm>
                <a:off x="1456510" y="1054959"/>
                <a:ext cx="4646981" cy="93871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6100" b="1" spc="-122" dirty="0">
                    <a:solidFill>
                      <a:srgbClr val="FFFAEF"/>
                    </a:solidFill>
                    <a:latin typeface="Times New Roman" panose="02020603050405020304" pitchFamily="18" charset="0"/>
                    <a:ea typeface="Times New Roman Bold"/>
                    <a:cs typeface="Times New Roman" panose="02020603050405020304" pitchFamily="18" charset="0"/>
                    <a:sym typeface="Times New Roman Bold"/>
                  </a:rPr>
                  <a:t>Potluck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3138807" y="442206"/>
                <a:ext cx="1282387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800" spc="43" dirty="0">
                    <a:solidFill>
                      <a:srgbClr val="FFFAEF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SIGN UP SHEET</a:t>
                </a:r>
              </a:p>
            </p:txBody>
          </p:sp>
        </p:grpSp>
        <p:sp>
          <p:nvSpPr>
            <p:cNvPr id="81" name="QuickSignup"/>
            <p:cNvSpPr/>
            <p:nvPr/>
          </p:nvSpPr>
          <p:spPr>
            <a:xfrm>
              <a:off x="2641422" y="10347164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3" y="0"/>
                  </a:lnTo>
                  <a:lnTo>
                    <a:pt x="660903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7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31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Public Sans Medium</vt:lpstr>
      <vt:lpstr>Times New Roman</vt:lpstr>
      <vt:lpstr>Public Sans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(Portrait)</dc:title>
  <dc:creator>Hoang Anh</dc:creator>
  <cp:lastModifiedBy>Anh Hoang</cp:lastModifiedBy>
  <cp:revision>53</cp:revision>
  <dcterms:created xsi:type="dcterms:W3CDTF">2006-08-16T00:00:00Z</dcterms:created>
  <dcterms:modified xsi:type="dcterms:W3CDTF">2024-09-27T09:40:00Z</dcterms:modified>
  <dc:identifier>DAGR7N8ueBI</dc:identifier>
</cp:coreProperties>
</file>