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9" r:id="rId2"/>
  </p:sldIdLst>
  <p:sldSz cx="10693400" cy="7556500"/>
  <p:notesSz cx="6858000" cy="9144000"/>
  <p:embeddedFontLst>
    <p:embeddedFont>
      <p:font typeface="Albert Sans" pitchFamily="2" charset="0"/>
      <p:regular r:id="rId3"/>
      <p:bold r:id="rId4"/>
      <p:italic r:id="rId5"/>
      <p:boldItalic r:id="rId6"/>
    </p:embeddedFont>
    <p:embeddedFont>
      <p:font typeface="DM Serif Display" pitchFamily="2" charset="0"/>
      <p:regular r:id="rId7"/>
      <p: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9" d="100"/>
          <a:sy n="69" d="100"/>
        </p:scale>
        <p:origin x="89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A60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Friendsgiving #1">
            <a:extLst>
              <a:ext uri="{FF2B5EF4-FFF2-40B4-BE49-F238E27FC236}">
                <a16:creationId xmlns:a16="http://schemas.microsoft.com/office/drawing/2014/main" id="{AEE04824-8C58-94C4-AC6B-E27606BE860A}"/>
              </a:ext>
            </a:extLst>
          </p:cNvPr>
          <p:cNvGrpSpPr/>
          <p:nvPr/>
        </p:nvGrpSpPr>
        <p:grpSpPr>
          <a:xfrm>
            <a:off x="0" y="101945"/>
            <a:ext cx="10693400" cy="7454555"/>
            <a:chOff x="0" y="101945"/>
            <a:chExt cx="10693400" cy="7454555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FB75A9E3-33E5-74C3-3C98-3273E4340813}"/>
                </a:ext>
              </a:extLst>
            </p:cNvPr>
            <p:cNvGrpSpPr/>
            <p:nvPr/>
          </p:nvGrpSpPr>
          <p:grpSpPr>
            <a:xfrm>
              <a:off x="0" y="101945"/>
              <a:ext cx="10693400" cy="7454555"/>
              <a:chOff x="0" y="101945"/>
              <a:chExt cx="10693400" cy="7454555"/>
            </a:xfrm>
          </p:grpSpPr>
          <p:sp>
            <p:nvSpPr>
              <p:cNvPr id="2" name="Freeform 2"/>
              <p:cNvSpPr/>
              <p:nvPr/>
            </p:nvSpPr>
            <p:spPr>
              <a:xfrm flipH="1">
                <a:off x="7542577" y="352683"/>
                <a:ext cx="1760712" cy="1594245"/>
              </a:xfrm>
              <a:custGeom>
                <a:avLst/>
                <a:gdLst/>
                <a:ahLst/>
                <a:cxnLst/>
                <a:rect l="l" t="t" r="r" b="b"/>
                <a:pathLst>
                  <a:path w="1760712" h="1594245">
                    <a:moveTo>
                      <a:pt x="1760712" y="0"/>
                    </a:moveTo>
                    <a:lnTo>
                      <a:pt x="0" y="0"/>
                    </a:lnTo>
                    <a:lnTo>
                      <a:pt x="0" y="1594245"/>
                    </a:lnTo>
                    <a:lnTo>
                      <a:pt x="1760712" y="1594245"/>
                    </a:lnTo>
                    <a:lnTo>
                      <a:pt x="1760712" y="0"/>
                    </a:lnTo>
                    <a:close/>
                  </a:path>
                </a:pathLst>
              </a:custGeom>
              <a:blipFill>
                <a:blip r:embed="rId2">
                  <a:alphaModFix amt="80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Freeform 4"/>
              <p:cNvSpPr/>
              <p:nvPr/>
            </p:nvSpPr>
            <p:spPr>
              <a:xfrm>
                <a:off x="8070681" y="101945"/>
                <a:ext cx="1672724" cy="2012877"/>
              </a:xfrm>
              <a:custGeom>
                <a:avLst/>
                <a:gdLst/>
                <a:ahLst/>
                <a:cxnLst/>
                <a:rect l="l" t="t" r="r" b="b"/>
                <a:pathLst>
                  <a:path w="675446" h="812800">
                    <a:moveTo>
                      <a:pt x="0" y="0"/>
                    </a:moveTo>
                    <a:lnTo>
                      <a:pt x="675446" y="0"/>
                    </a:lnTo>
                    <a:lnTo>
                      <a:pt x="675446" y="812800"/>
                    </a:lnTo>
                    <a:lnTo>
                      <a:pt x="0" y="8128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A604E">
                      <a:alpha val="0"/>
                    </a:srgbClr>
                  </a:gs>
                  <a:gs pos="100000">
                    <a:srgbClr val="AA604E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" name="Freeform 6"/>
              <p:cNvSpPr/>
              <p:nvPr/>
            </p:nvSpPr>
            <p:spPr>
              <a:xfrm>
                <a:off x="8480569" y="352683"/>
                <a:ext cx="1826969" cy="1511402"/>
              </a:xfrm>
              <a:custGeom>
                <a:avLst/>
                <a:gdLst/>
                <a:ahLst/>
                <a:cxnLst/>
                <a:rect l="l" t="t" r="r" b="b"/>
                <a:pathLst>
                  <a:path w="1826969" h="1511402">
                    <a:moveTo>
                      <a:pt x="0" y="0"/>
                    </a:moveTo>
                    <a:lnTo>
                      <a:pt x="1826970" y="0"/>
                    </a:lnTo>
                    <a:lnTo>
                      <a:pt x="1826970" y="1511402"/>
                    </a:lnTo>
                    <a:lnTo>
                      <a:pt x="0" y="1511402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385337" y="352683"/>
                <a:ext cx="1760712" cy="1594245"/>
              </a:xfrm>
              <a:custGeom>
                <a:avLst/>
                <a:gdLst/>
                <a:ahLst/>
                <a:cxnLst/>
                <a:rect l="l" t="t" r="r" b="b"/>
                <a:pathLst>
                  <a:path w="2347616" h="2125660">
                    <a:moveTo>
                      <a:pt x="0" y="0"/>
                    </a:moveTo>
                    <a:lnTo>
                      <a:pt x="2347616" y="0"/>
                    </a:lnTo>
                    <a:lnTo>
                      <a:pt x="2347616" y="2125659"/>
                    </a:lnTo>
                    <a:lnTo>
                      <a:pt x="0" y="212565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80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" name="Freeform 10"/>
              <p:cNvSpPr/>
              <p:nvPr/>
            </p:nvSpPr>
            <p:spPr>
              <a:xfrm rot="10800000">
                <a:off x="945220" y="101945"/>
                <a:ext cx="1672724" cy="2012877"/>
              </a:xfrm>
              <a:custGeom>
                <a:avLst/>
                <a:gdLst/>
                <a:ahLst/>
                <a:cxnLst/>
                <a:rect l="l" t="t" r="r" b="b"/>
                <a:pathLst>
                  <a:path w="675446" h="812800">
                    <a:moveTo>
                      <a:pt x="0" y="0"/>
                    </a:moveTo>
                    <a:lnTo>
                      <a:pt x="675446" y="0"/>
                    </a:lnTo>
                    <a:lnTo>
                      <a:pt x="675446" y="812800"/>
                    </a:lnTo>
                    <a:lnTo>
                      <a:pt x="0" y="8128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A604E">
                      <a:alpha val="0"/>
                    </a:srgbClr>
                  </a:gs>
                  <a:gs pos="100000">
                    <a:srgbClr val="AA604E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Freeform 12"/>
              <p:cNvSpPr/>
              <p:nvPr/>
            </p:nvSpPr>
            <p:spPr>
              <a:xfrm flipH="1">
                <a:off x="384461" y="352683"/>
                <a:ext cx="1826969" cy="1511402"/>
              </a:xfrm>
              <a:custGeom>
                <a:avLst/>
                <a:gdLst/>
                <a:ahLst/>
                <a:cxnLst/>
                <a:rect l="l" t="t" r="r" b="b"/>
                <a:pathLst>
                  <a:path w="2435959" h="2015203">
                    <a:moveTo>
                      <a:pt x="2435959" y="0"/>
                    </a:moveTo>
                    <a:lnTo>
                      <a:pt x="0" y="0"/>
                    </a:lnTo>
                    <a:lnTo>
                      <a:pt x="0" y="2015202"/>
                    </a:lnTo>
                    <a:lnTo>
                      <a:pt x="2435959" y="2015202"/>
                    </a:lnTo>
                    <a:lnTo>
                      <a:pt x="2435959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0" y="4810941"/>
                <a:ext cx="1241856" cy="2745559"/>
              </a:xfrm>
              <a:custGeom>
                <a:avLst/>
                <a:gdLst/>
                <a:ahLst/>
                <a:cxnLst/>
                <a:rect l="l" t="t" r="r" b="b"/>
                <a:pathLst>
                  <a:path w="2738909" h="3024000">
                    <a:moveTo>
                      <a:pt x="0" y="0"/>
                    </a:moveTo>
                    <a:lnTo>
                      <a:pt x="2738909" y="0"/>
                    </a:lnTo>
                    <a:lnTo>
                      <a:pt x="2738909" y="3024000"/>
                    </a:lnTo>
                    <a:lnTo>
                      <a:pt x="0" y="302400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alphaModFix amt="30000"/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 l="-120550" b="-10142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Freeform 14"/>
              <p:cNvSpPr/>
              <p:nvPr/>
            </p:nvSpPr>
            <p:spPr>
              <a:xfrm flipH="1">
                <a:off x="9450144" y="4810941"/>
                <a:ext cx="1243256" cy="2745559"/>
              </a:xfrm>
              <a:custGeom>
                <a:avLst/>
                <a:gdLst/>
                <a:ahLst/>
                <a:cxnLst/>
                <a:rect l="l" t="t" r="r" b="b"/>
                <a:pathLst>
                  <a:path w="2738909" h="3024000">
                    <a:moveTo>
                      <a:pt x="2738909" y="0"/>
                    </a:moveTo>
                    <a:lnTo>
                      <a:pt x="0" y="0"/>
                    </a:lnTo>
                    <a:lnTo>
                      <a:pt x="0" y="3024000"/>
                    </a:lnTo>
                    <a:lnTo>
                      <a:pt x="2738909" y="3024000"/>
                    </a:lnTo>
                    <a:lnTo>
                      <a:pt x="2738909" y="0"/>
                    </a:lnTo>
                    <a:close/>
                  </a:path>
                </a:pathLst>
              </a:custGeom>
              <a:blipFill>
                <a:blip r:embed="rId6">
                  <a:alphaModFix amt="30000"/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 l="-120301" r="1" b="-10142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384461" y="2201969"/>
                <a:ext cx="9923078" cy="0"/>
              </a:xfrm>
              <a:prstGeom prst="line">
                <a:avLst/>
              </a:prstGeom>
              <a:ln w="6350" cap="flat">
                <a:solidFill>
                  <a:srgbClr val="AA604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A93F21C0-B85A-0393-8B60-68640E3E43C6}"/>
                </a:ext>
              </a:extLst>
            </p:cNvPr>
            <p:cNvGrpSpPr/>
            <p:nvPr/>
          </p:nvGrpSpPr>
          <p:grpSpPr>
            <a:xfrm>
              <a:off x="384461" y="1779256"/>
              <a:ext cx="9923078" cy="5396283"/>
              <a:chOff x="384461" y="1779256"/>
              <a:chExt cx="9923078" cy="5396283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384461" y="1779256"/>
                <a:ext cx="9923078" cy="5396283"/>
              </a:xfrm>
              <a:prstGeom prst="roundRect">
                <a:avLst>
                  <a:gd name="adj" fmla="val 2615"/>
                </a:avLst>
              </a:prstGeom>
              <a:solidFill>
                <a:srgbClr val="FFFFFF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384461" y="2750354"/>
                <a:ext cx="9923078" cy="0"/>
              </a:xfrm>
              <a:prstGeom prst="line">
                <a:avLst/>
              </a:prstGeom>
              <a:ln w="6350" cap="flat">
                <a:solidFill>
                  <a:srgbClr val="AA604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384461" y="3303502"/>
                <a:ext cx="9923078" cy="0"/>
              </a:xfrm>
              <a:prstGeom prst="line">
                <a:avLst/>
              </a:prstGeom>
              <a:ln w="6350" cap="flat">
                <a:solidFill>
                  <a:srgbClr val="AA604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384461" y="3856650"/>
                <a:ext cx="9923078" cy="0"/>
              </a:xfrm>
              <a:prstGeom prst="line">
                <a:avLst/>
              </a:prstGeom>
              <a:ln w="6350" cap="flat">
                <a:solidFill>
                  <a:srgbClr val="AA604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384461" y="4409798"/>
                <a:ext cx="9923078" cy="0"/>
              </a:xfrm>
              <a:prstGeom prst="line">
                <a:avLst/>
              </a:prstGeom>
              <a:ln w="6350" cap="flat">
                <a:solidFill>
                  <a:srgbClr val="AA604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384461" y="4962946"/>
                <a:ext cx="9923078" cy="0"/>
              </a:xfrm>
              <a:prstGeom prst="line">
                <a:avLst/>
              </a:prstGeom>
              <a:ln w="6350" cap="flat">
                <a:solidFill>
                  <a:srgbClr val="AA604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384461" y="5516094"/>
                <a:ext cx="9923078" cy="0"/>
              </a:xfrm>
              <a:prstGeom prst="line">
                <a:avLst/>
              </a:prstGeom>
              <a:ln w="6350" cap="flat">
                <a:solidFill>
                  <a:srgbClr val="AA604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384461" y="6622390"/>
                <a:ext cx="9923078" cy="0"/>
              </a:xfrm>
              <a:prstGeom prst="line">
                <a:avLst/>
              </a:prstGeom>
              <a:ln w="6350" cap="flat">
                <a:solidFill>
                  <a:srgbClr val="AA604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384461" y="7170776"/>
                <a:ext cx="9923078" cy="0"/>
              </a:xfrm>
              <a:prstGeom prst="line">
                <a:avLst/>
              </a:prstGeom>
              <a:ln w="6350" cap="flat">
                <a:solidFill>
                  <a:srgbClr val="AA604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384461" y="6069242"/>
                <a:ext cx="9923078" cy="0"/>
              </a:xfrm>
              <a:prstGeom prst="line">
                <a:avLst/>
              </a:prstGeom>
              <a:ln w="6350" cap="flat">
                <a:solidFill>
                  <a:srgbClr val="AA604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Freeform 33"/>
              <p:cNvSpPr/>
              <p:nvPr/>
            </p:nvSpPr>
            <p:spPr>
              <a:xfrm>
                <a:off x="384461" y="1779256"/>
                <a:ext cx="9923078" cy="417950"/>
              </a:xfrm>
              <a:custGeom>
                <a:avLst/>
                <a:gdLst/>
                <a:ahLst/>
                <a:cxnLst/>
                <a:rect l="l" t="t" r="r" b="b"/>
                <a:pathLst>
                  <a:path w="3556207" h="149784">
                    <a:moveTo>
                      <a:pt x="0" y="0"/>
                    </a:moveTo>
                    <a:lnTo>
                      <a:pt x="3556207" y="0"/>
                    </a:lnTo>
                    <a:lnTo>
                      <a:pt x="3556207" y="149784"/>
                    </a:lnTo>
                    <a:lnTo>
                      <a:pt x="0" y="149784"/>
                    </a:lnTo>
                    <a:close/>
                  </a:path>
                </a:pathLst>
              </a:custGeom>
              <a:solidFill>
                <a:srgbClr val="FECC90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 flipH="1">
                <a:off x="2867612" y="1779256"/>
                <a:ext cx="0" cy="5396283"/>
              </a:xfrm>
              <a:prstGeom prst="line">
                <a:avLst/>
              </a:prstGeom>
              <a:ln w="6350" cap="flat">
                <a:solidFill>
                  <a:srgbClr val="AA604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7824388" y="1779256"/>
                <a:ext cx="0" cy="5396283"/>
              </a:xfrm>
              <a:prstGeom prst="line">
                <a:avLst/>
              </a:prstGeom>
              <a:ln w="6350" cap="flat">
                <a:solidFill>
                  <a:srgbClr val="AA604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AutoShape 41"/>
              <p:cNvSpPr/>
              <p:nvPr/>
            </p:nvSpPr>
            <p:spPr>
              <a:xfrm flipH="1">
                <a:off x="4817956" y="1779256"/>
                <a:ext cx="0" cy="5396283"/>
              </a:xfrm>
              <a:prstGeom prst="line">
                <a:avLst/>
              </a:prstGeom>
              <a:ln w="6350" cap="flat">
                <a:solidFill>
                  <a:srgbClr val="AA604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51" name="Text">
              <a:extLst>
                <a:ext uri="{FF2B5EF4-FFF2-40B4-BE49-F238E27FC236}">
                  <a16:creationId xmlns:a16="http://schemas.microsoft.com/office/drawing/2014/main" id="{81CFEE42-3550-9001-C260-B92C00207342}"/>
                </a:ext>
              </a:extLst>
            </p:cNvPr>
            <p:cNvGrpSpPr/>
            <p:nvPr/>
          </p:nvGrpSpPr>
          <p:grpSpPr>
            <a:xfrm>
              <a:off x="919564" y="491804"/>
              <a:ext cx="8852871" cy="1567247"/>
              <a:chOff x="919564" y="491804"/>
              <a:chExt cx="8852871" cy="1567247"/>
            </a:xfrm>
          </p:grpSpPr>
          <p:sp>
            <p:nvSpPr>
              <p:cNvPr id="38" name="TextBox 38"/>
              <p:cNvSpPr txBox="1"/>
              <p:nvPr/>
            </p:nvSpPr>
            <p:spPr>
              <a:xfrm>
                <a:off x="8354728" y="1904842"/>
                <a:ext cx="1417707" cy="15420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002" b="1" dirty="0">
                    <a:solidFill>
                      <a:srgbClr val="AA604E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Will Bring</a:t>
                </a:r>
              </a:p>
            </p:txBody>
          </p:sp>
          <p:sp>
            <p:nvSpPr>
              <p:cNvPr id="37" name="TextBox 37"/>
              <p:cNvSpPr txBox="1"/>
              <p:nvPr/>
            </p:nvSpPr>
            <p:spPr>
              <a:xfrm>
                <a:off x="5926643" y="1904842"/>
                <a:ext cx="789057" cy="15420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002" b="1" dirty="0">
                    <a:solidFill>
                      <a:srgbClr val="AA604E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Email</a:t>
                </a:r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3133930" y="1904842"/>
                <a:ext cx="1417707" cy="15420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002" b="1" u="none" strike="noStrike" dirty="0">
                    <a:solidFill>
                      <a:srgbClr val="AA604E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Phone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919564" y="1904842"/>
                <a:ext cx="1417707" cy="15420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1002" b="1" dirty="0">
                    <a:solidFill>
                      <a:srgbClr val="AA604E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Full Name</a:t>
                </a:r>
              </a:p>
            </p:txBody>
          </p:sp>
          <p:sp>
            <p:nvSpPr>
              <p:cNvPr id="42" name="TextBox 42"/>
              <p:cNvSpPr txBox="1"/>
              <p:nvPr/>
            </p:nvSpPr>
            <p:spPr>
              <a:xfrm>
                <a:off x="3356664" y="609468"/>
                <a:ext cx="3980072" cy="76174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4950" spc="-148" dirty="0">
                    <a:solidFill>
                      <a:srgbClr val="FFFDE9"/>
                    </a:solidFill>
                    <a:latin typeface="DM Serif Display"/>
                    <a:ea typeface="DM Serif Display"/>
                    <a:cs typeface="DM Serif Display"/>
                    <a:sym typeface="DM Serif Display"/>
                  </a:rPr>
                  <a:t>Friendsgiving</a:t>
                </a:r>
              </a:p>
            </p:txBody>
          </p:sp>
          <p:sp>
            <p:nvSpPr>
              <p:cNvPr id="43" name="TextBox 43"/>
              <p:cNvSpPr txBox="1"/>
              <p:nvPr/>
            </p:nvSpPr>
            <p:spPr>
              <a:xfrm>
                <a:off x="4469437" y="491804"/>
                <a:ext cx="1754527" cy="19236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1250" dirty="0">
                    <a:solidFill>
                      <a:srgbClr val="FFFDE9"/>
                    </a:solidFill>
                    <a:latin typeface="Albert Sans"/>
                    <a:ea typeface="Albert Sans"/>
                    <a:cs typeface="Albert Sans"/>
                    <a:sym typeface="Albert Sans"/>
                  </a:rPr>
                  <a:t>Sign up Sheet</a:t>
                </a:r>
              </a:p>
            </p:txBody>
          </p:sp>
        </p:grpSp>
        <p:sp>
          <p:nvSpPr>
            <p:cNvPr id="31" name="QuickSignup"/>
            <p:cNvSpPr/>
            <p:nvPr/>
          </p:nvSpPr>
          <p:spPr>
            <a:xfrm>
              <a:off x="5015549" y="7249227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Albert Sans</vt:lpstr>
      <vt:lpstr>DM Serif Display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(NGANG)</dc:title>
  <dc:creator>Hoang Anh</dc:creator>
  <cp:lastModifiedBy>Anh Hoang</cp:lastModifiedBy>
  <cp:revision>12</cp:revision>
  <dcterms:created xsi:type="dcterms:W3CDTF">2006-08-16T00:00:00Z</dcterms:created>
  <dcterms:modified xsi:type="dcterms:W3CDTF">2024-08-09T08:40:41Z</dcterms:modified>
  <dc:identifier>DAGNPNoVxDg</dc:identifier>
</cp:coreProperties>
</file>