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1" r:id="rId2"/>
  </p:sldIdLst>
  <p:sldSz cx="7556500" cy="10693400"/>
  <p:notesSz cx="6858000" cy="9144000"/>
  <p:embeddedFontLst>
    <p:embeddedFont>
      <p:font typeface="Albert Sans" pitchFamily="2" charset="0"/>
      <p:regular r:id="rId4"/>
      <p:bold r:id="rId5"/>
      <p:italic r:id="rId6"/>
      <p:boldItalic r:id="rId7"/>
    </p:embeddedFont>
    <p:embeddedFont>
      <p:font typeface="Albert Sans Bold" pitchFamily="2" charset="0"/>
      <p:bold r:id="rId8"/>
    </p:embeddedFont>
    <p:embeddedFont>
      <p:font typeface="Albert Sans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A1C"/>
    <a:srgbClr val="493C38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92" autoAdjust="0"/>
  </p:normalViewPr>
  <p:slideViewPr>
    <p:cSldViewPr>
      <p:cViewPr varScale="1">
        <p:scale>
          <a:sx n="49" d="100"/>
          <a:sy n="49" d="100"/>
        </p:scale>
        <p:origin x="206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5788-13AB-428C-BE5B-E1402B5FD54A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425C-4397-4F79-B682-DE4D12F9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3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3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Friendsgiving #2">
            <a:extLst>
              <a:ext uri="{FF2B5EF4-FFF2-40B4-BE49-F238E27FC236}">
                <a16:creationId xmlns:a16="http://schemas.microsoft.com/office/drawing/2014/main" id="{E6D23221-BBBC-A06C-F1CC-4DAA973DAE03}"/>
              </a:ext>
            </a:extLst>
          </p:cNvPr>
          <p:cNvGrpSpPr/>
          <p:nvPr/>
        </p:nvGrpSpPr>
        <p:grpSpPr>
          <a:xfrm>
            <a:off x="0" y="0"/>
            <a:ext cx="7556500" cy="10379856"/>
            <a:chOff x="0" y="0"/>
            <a:chExt cx="7556500" cy="1037985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B68B77E-3E4A-08B1-4B48-8E0914CD90C5}"/>
                </a:ext>
              </a:extLst>
            </p:cNvPr>
            <p:cNvGrpSpPr/>
            <p:nvPr/>
          </p:nvGrpSpPr>
          <p:grpSpPr>
            <a:xfrm>
              <a:off x="0" y="0"/>
              <a:ext cx="7556500" cy="3206383"/>
              <a:chOff x="0" y="0"/>
              <a:chExt cx="7556500" cy="3206383"/>
            </a:xfrm>
          </p:grpSpPr>
          <p:sp>
            <p:nvSpPr>
              <p:cNvPr id="5" name="Image"/>
              <p:cNvSpPr/>
              <p:nvPr/>
            </p:nvSpPr>
            <p:spPr>
              <a:xfrm>
                <a:off x="0" y="0"/>
                <a:ext cx="7556500" cy="3202574"/>
              </a:xfrm>
              <a:custGeom>
                <a:avLst/>
                <a:gdLst/>
                <a:ahLst/>
                <a:cxnLst/>
                <a:rect l="l" t="t" r="r" b="b"/>
                <a:pathLst>
                  <a:path w="2003336" h="1296643">
                    <a:moveTo>
                      <a:pt x="0" y="0"/>
                    </a:moveTo>
                    <a:lnTo>
                      <a:pt x="2003336" y="0"/>
                    </a:lnTo>
                    <a:lnTo>
                      <a:pt x="2003336" y="1296643"/>
                    </a:lnTo>
                    <a:lnTo>
                      <a:pt x="0" y="1296643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55177" b="-239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 rot="10800000">
                <a:off x="0" y="990739"/>
                <a:ext cx="7556500" cy="2215644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794037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794037"/>
                    </a:lnTo>
                    <a:lnTo>
                      <a:pt x="0" y="7940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43B1C">
                      <a:alpha val="100000"/>
                    </a:srgbClr>
                  </a:gs>
                  <a:gs pos="100000">
                    <a:srgbClr val="843B1C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1" name="Text">
              <a:extLst>
                <a:ext uri="{FF2B5EF4-FFF2-40B4-BE49-F238E27FC236}">
                  <a16:creationId xmlns:a16="http://schemas.microsoft.com/office/drawing/2014/main" id="{42312EA0-A794-5EBB-9C8F-4469D0D72F37}"/>
                </a:ext>
              </a:extLst>
            </p:cNvPr>
            <p:cNvGrpSpPr/>
            <p:nvPr/>
          </p:nvGrpSpPr>
          <p:grpSpPr>
            <a:xfrm>
              <a:off x="295268" y="10245659"/>
              <a:ext cx="6965965" cy="131446"/>
              <a:chOff x="295268" y="10245659"/>
              <a:chExt cx="6965965" cy="131446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5141455" y="10245659"/>
                <a:ext cx="2119778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16" dirty="0">
                    <a:solidFill>
                      <a:srgbClr val="F4E5C5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+123-456-789</a:t>
                </a:r>
                <a:r>
                  <a:rPr lang="en-US" sz="800" spc="16" dirty="0">
                    <a:solidFill>
                      <a:srgbClr val="F4E5C5"/>
                    </a:solidFill>
                    <a:latin typeface="Albert Sans Bold"/>
                    <a:ea typeface="Albert Sans Bold"/>
                    <a:cs typeface="Albert Sans Bold"/>
                    <a:sym typeface="Albert Sans Bold"/>
                  </a:rPr>
                  <a:t> </a:t>
                </a:r>
                <a:r>
                  <a:rPr lang="en-US" sz="800" b="1" spc="16" dirty="0">
                    <a:solidFill>
                      <a:srgbClr val="F4E5C5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| Sarah Green - Host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95268" y="10245659"/>
                <a:ext cx="2069154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4E5C5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Sarah’s home | </a:t>
                </a:r>
                <a:r>
                  <a:rPr lang="en-US" sz="800" spc="16" dirty="0">
                    <a:solidFill>
                      <a:srgbClr val="F4E5C5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123 Anywhere St., Any City </a:t>
                </a:r>
              </a:p>
            </p:txBody>
          </p:sp>
        </p:grpSp>
        <p:grpSp>
          <p:nvGrpSpPr>
            <p:cNvPr id="20" name="Text">
              <a:extLst>
                <a:ext uri="{FF2B5EF4-FFF2-40B4-BE49-F238E27FC236}">
                  <a16:creationId xmlns:a16="http://schemas.microsoft.com/office/drawing/2014/main" id="{A3185754-6038-4238-2670-7715B1150041}"/>
                </a:ext>
              </a:extLst>
            </p:cNvPr>
            <p:cNvGrpSpPr/>
            <p:nvPr/>
          </p:nvGrpSpPr>
          <p:grpSpPr>
            <a:xfrm>
              <a:off x="298521" y="1347947"/>
              <a:ext cx="6826471" cy="1583697"/>
              <a:chOff x="298521" y="1347947"/>
              <a:chExt cx="6826471" cy="158369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701885" y="1347947"/>
                <a:ext cx="423107" cy="423107"/>
              </a:xfrm>
              <a:custGeom>
                <a:avLst/>
                <a:gdLst/>
                <a:ahLst/>
                <a:cxnLst/>
                <a:rect l="l" t="t" r="r" b="b"/>
                <a:pathLst>
                  <a:path w="564143" h="564143">
                    <a:moveTo>
                      <a:pt x="0" y="0"/>
                    </a:moveTo>
                    <a:lnTo>
                      <a:pt x="564142" y="0"/>
                    </a:lnTo>
                    <a:lnTo>
                      <a:pt x="564142" y="564142"/>
                    </a:lnTo>
                    <a:lnTo>
                      <a:pt x="0" y="5641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298521" y="1733084"/>
                <a:ext cx="5439930" cy="11285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8816"/>
                  </a:lnSpc>
                  <a:spcBef>
                    <a:spcPct val="0"/>
                  </a:spcBef>
                </a:pPr>
                <a:r>
                  <a:rPr lang="en-US" sz="8000" spc="-548" dirty="0">
                    <a:solidFill>
                      <a:srgbClr val="F4E5C5"/>
                    </a:solidFill>
                    <a:latin typeface="Times New Roman" panose="02020603050405020304" pitchFamily="18" charset="0"/>
                    <a:ea typeface="Times New Roman Condensed"/>
                    <a:cs typeface="Times New Roman" panose="02020603050405020304" pitchFamily="18" charset="0"/>
                    <a:sym typeface="Times New Roman Condensed"/>
                  </a:rPr>
                  <a:t>Friendsgiving 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98521" y="1731375"/>
                <a:ext cx="836723" cy="143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263"/>
                  </a:lnSpc>
                  <a:spcBef>
                    <a:spcPct val="0"/>
                  </a:spcBef>
                </a:pPr>
                <a:r>
                  <a:rPr lang="en-US" sz="902" dirty="0">
                    <a:solidFill>
                      <a:srgbClr val="F4E5C5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SIGN UP SHEET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761310" y="1794241"/>
                <a:ext cx="1362049" cy="456215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r">
                  <a:lnSpc>
                    <a:spcPts val="1388"/>
                  </a:lnSpc>
                </a:pPr>
                <a:r>
                  <a:rPr lang="en-US" sz="1550" spc="-38" dirty="0">
                    <a:solidFill>
                      <a:srgbClr val="F4E5C5">
                        <a:alpha val="94902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At Sarah’s home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6269543" y="2273643"/>
                <a:ext cx="830957" cy="658001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marL="0" lvl="0" indent="0" algn="r">
                  <a:lnSpc>
                    <a:spcPts val="2104"/>
                  </a:lnSpc>
                </a:pPr>
                <a:r>
                  <a:rPr lang="en-US" sz="2600" spc="-131" dirty="0">
                    <a:solidFill>
                      <a:srgbClr val="F4E5C5">
                        <a:alpha val="94902"/>
                      </a:srgbClr>
                    </a:solidFill>
                    <a:latin typeface="Times New Roman" panose="02020603050405020304" pitchFamily="18" charset="0"/>
                    <a:ea typeface="Times New Roman Condensed"/>
                    <a:cs typeface="Times New Roman" panose="02020603050405020304" pitchFamily="18" charset="0"/>
                    <a:sym typeface="Times New Roman Condensed"/>
                  </a:rPr>
                  <a:t>29</a:t>
                </a:r>
                <a:r>
                  <a:rPr lang="en-US" sz="2600" u="none" strike="noStrike" spc="-131" dirty="0">
                    <a:solidFill>
                      <a:srgbClr val="F4E5C5">
                        <a:alpha val="94902"/>
                      </a:srgbClr>
                    </a:solidFill>
                    <a:latin typeface="Times New Roman" panose="02020603050405020304" pitchFamily="18" charset="0"/>
                    <a:ea typeface="Times New Roman Condensed"/>
                    <a:cs typeface="Times New Roman" panose="02020603050405020304" pitchFamily="18" charset="0"/>
                    <a:sym typeface="Times New Roman Condensed"/>
                  </a:rPr>
                  <a:t>/11</a:t>
                </a:r>
              </a:p>
              <a:p>
                <a:pPr marL="0" lvl="0" indent="0" algn="r">
                  <a:lnSpc>
                    <a:spcPts val="2104"/>
                  </a:lnSpc>
                </a:pPr>
                <a:r>
                  <a:rPr lang="en-US" sz="2600" u="none" strike="noStrike" spc="-131" dirty="0">
                    <a:solidFill>
                      <a:srgbClr val="F4E5C5">
                        <a:alpha val="94902"/>
                      </a:srgbClr>
                    </a:solidFill>
                    <a:latin typeface="Times New Roman" panose="02020603050405020304" pitchFamily="18" charset="0"/>
                    <a:ea typeface="Times New Roman Condensed"/>
                    <a:cs typeface="Times New Roman" panose="02020603050405020304" pitchFamily="18" charset="0"/>
                    <a:sym typeface="Times New Roman Condensed"/>
                  </a:rPr>
                  <a:t>15 PM</a:t>
                </a:r>
              </a:p>
            </p:txBody>
          </p:sp>
        </p:grpSp>
        <p:sp>
          <p:nvSpPr>
            <p:cNvPr id="14" name="QuickSignup"/>
            <p:cNvSpPr/>
            <p:nvPr/>
          </p:nvSpPr>
          <p:spPr>
            <a:xfrm>
              <a:off x="3412891" y="1024664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73900"/>
              </p:ext>
            </p:extLst>
          </p:nvPr>
        </p:nvGraphicFramePr>
        <p:xfrm>
          <a:off x="295268" y="3202574"/>
          <a:ext cx="6965965" cy="6944724"/>
        </p:xfrm>
        <a:graphic>
          <a:graphicData uri="http://schemas.openxmlformats.org/drawingml/2006/table">
            <a:tbl>
              <a:tblPr/>
              <a:tblGrid>
                <a:gridCol w="142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4E5C5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Full Name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B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4E5C5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Phone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B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4E5C5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Will Bring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B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4E5C5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Quantity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B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4E5C5"/>
                          </a:solidFill>
                          <a:latin typeface="Albert Sans SemiBold" pitchFamily="2" charset="0"/>
                          <a:ea typeface="Albert Sans Semi-Bold"/>
                          <a:cs typeface="Albert Sans Semi-Bold"/>
                          <a:sym typeface="Albert Sans Semi-Bold"/>
                        </a:rPr>
                        <a:t>Note</a:t>
                      </a:r>
                      <a:endParaRPr lang="en-US" sz="1100" dirty="0">
                        <a:latin typeface="Albert Sans SemiBold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F4E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581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843A1C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6D6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Albert Sans</vt:lpstr>
      <vt:lpstr>Calibri</vt:lpstr>
      <vt:lpstr>Aptos</vt:lpstr>
      <vt:lpstr>Albert Sans SemiBold</vt:lpstr>
      <vt:lpstr>Albert Sans Bold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(DỌC)</dc:title>
  <dc:creator>Hoang Anh</dc:creator>
  <cp:lastModifiedBy>Anh Hoang</cp:lastModifiedBy>
  <cp:revision>39</cp:revision>
  <dcterms:created xsi:type="dcterms:W3CDTF">2006-08-16T00:00:00Z</dcterms:created>
  <dcterms:modified xsi:type="dcterms:W3CDTF">2024-08-09T14:30:34Z</dcterms:modified>
  <dc:identifier>DAGNPBWBXB4</dc:identifier>
</cp:coreProperties>
</file>