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63" r:id="rId2"/>
  </p:sldIdLst>
  <p:sldSz cx="7556500" cy="10693400"/>
  <p:notesSz cx="6858000" cy="9144000"/>
  <p:embeddedFontLst>
    <p:embeddedFont>
      <p:font typeface="Albert Sans" pitchFamily="2" charset="0"/>
      <p:regular r:id="rId4"/>
      <p:bold r:id="rId5"/>
      <p:italic r:id="rId6"/>
      <p:boldItalic r:id="rId7"/>
    </p:embeddedFont>
    <p:embeddedFont>
      <p:font typeface="DM Sans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3A1C"/>
    <a:srgbClr val="493C38"/>
    <a:srgbClr val="1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892" autoAdjust="0"/>
  </p:normalViewPr>
  <p:slideViewPr>
    <p:cSldViewPr>
      <p:cViewPr varScale="1">
        <p:scale>
          <a:sx n="49" d="100"/>
          <a:sy n="49" d="100"/>
        </p:scale>
        <p:origin x="143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C5788-13AB-428C-BE5B-E1402B5FD54A}" type="datetimeFigureOut">
              <a:rPr lang="en-US" smtClean="0"/>
              <a:t>8/9/2024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6425C-4397-4F79-B682-DE4D12F95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30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Friendsgiving #3">
            <a:extLst>
              <a:ext uri="{FF2B5EF4-FFF2-40B4-BE49-F238E27FC236}">
                <a16:creationId xmlns:a16="http://schemas.microsoft.com/office/drawing/2014/main" id="{E1D513CD-D6E2-4138-6E16-65E255B22C51}"/>
              </a:ext>
            </a:extLst>
          </p:cNvPr>
          <p:cNvGrpSpPr/>
          <p:nvPr/>
        </p:nvGrpSpPr>
        <p:grpSpPr>
          <a:xfrm>
            <a:off x="273050" y="576580"/>
            <a:ext cx="7010400" cy="9891910"/>
            <a:chOff x="273050" y="576580"/>
            <a:chExt cx="7010400" cy="9891910"/>
          </a:xfrm>
        </p:grpSpPr>
        <p:sp>
          <p:nvSpPr>
            <p:cNvPr id="25" name="Freeform 25"/>
            <p:cNvSpPr/>
            <p:nvPr/>
          </p:nvSpPr>
          <p:spPr>
            <a:xfrm>
              <a:off x="692118" y="1987565"/>
              <a:ext cx="6172264" cy="3719834"/>
            </a:xfrm>
            <a:custGeom>
              <a:avLst/>
              <a:gdLst/>
              <a:ahLst/>
              <a:cxnLst/>
              <a:rect l="l" t="t" r="r" b="b"/>
              <a:pathLst>
                <a:path w="6172264" h="3719834">
                  <a:moveTo>
                    <a:pt x="0" y="0"/>
                  </a:moveTo>
                  <a:lnTo>
                    <a:pt x="6172264" y="0"/>
                  </a:lnTo>
                  <a:lnTo>
                    <a:pt x="6172264" y="3719834"/>
                  </a:lnTo>
                  <a:lnTo>
                    <a:pt x="0" y="37198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2EC40BB-7629-E127-B6E3-0646D254F086}"/>
                </a:ext>
              </a:extLst>
            </p:cNvPr>
            <p:cNvGrpSpPr/>
            <p:nvPr/>
          </p:nvGrpSpPr>
          <p:grpSpPr>
            <a:xfrm>
              <a:off x="440808" y="5438757"/>
              <a:ext cx="6676634" cy="4810685"/>
              <a:chOff x="440808" y="5438757"/>
              <a:chExt cx="6676634" cy="481068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440808" y="5614162"/>
                <a:ext cx="6674884" cy="4635280"/>
              </a:xfrm>
              <a:custGeom>
                <a:avLst/>
                <a:gdLst/>
                <a:ahLst/>
                <a:cxnLst/>
                <a:rect l="l" t="t" r="r" b="b"/>
                <a:pathLst>
                  <a:path w="2392128" h="1661180">
                    <a:moveTo>
                      <a:pt x="0" y="0"/>
                    </a:moveTo>
                    <a:lnTo>
                      <a:pt x="2392128" y="0"/>
                    </a:lnTo>
                    <a:lnTo>
                      <a:pt x="2392128" y="1661180"/>
                    </a:lnTo>
                    <a:lnTo>
                      <a:pt x="0" y="1661180"/>
                    </a:ln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AutoShape 6"/>
              <p:cNvSpPr/>
              <p:nvPr/>
            </p:nvSpPr>
            <p:spPr>
              <a:xfrm flipV="1">
                <a:off x="442558" y="7693460"/>
                <a:ext cx="6674884" cy="0"/>
              </a:xfrm>
              <a:prstGeom prst="line">
                <a:avLst/>
              </a:prstGeom>
              <a:ln w="6350" cap="flat">
                <a:solidFill>
                  <a:srgbClr val="272665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AutoShape 7"/>
              <p:cNvSpPr/>
              <p:nvPr/>
            </p:nvSpPr>
            <p:spPr>
              <a:xfrm flipV="1">
                <a:off x="442558" y="6417848"/>
                <a:ext cx="6674884" cy="0"/>
              </a:xfrm>
              <a:prstGeom prst="line">
                <a:avLst/>
              </a:prstGeom>
              <a:ln w="6350" cap="flat">
                <a:solidFill>
                  <a:srgbClr val="272665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AutoShape 8"/>
              <p:cNvSpPr/>
              <p:nvPr/>
            </p:nvSpPr>
            <p:spPr>
              <a:xfrm flipV="1">
                <a:off x="442558" y="8331266"/>
                <a:ext cx="6674884" cy="0"/>
              </a:xfrm>
              <a:prstGeom prst="line">
                <a:avLst/>
              </a:prstGeom>
              <a:ln w="6350" cap="flat">
                <a:solidFill>
                  <a:srgbClr val="272665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AutoShape 9"/>
              <p:cNvSpPr/>
              <p:nvPr/>
            </p:nvSpPr>
            <p:spPr>
              <a:xfrm flipV="1">
                <a:off x="442558" y="9606878"/>
                <a:ext cx="6674884" cy="0"/>
              </a:xfrm>
              <a:prstGeom prst="line">
                <a:avLst/>
              </a:prstGeom>
              <a:ln w="6350" cap="flat">
                <a:solidFill>
                  <a:srgbClr val="272665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AutoShape 10"/>
              <p:cNvSpPr/>
              <p:nvPr/>
            </p:nvSpPr>
            <p:spPr>
              <a:xfrm flipV="1">
                <a:off x="442558" y="7055654"/>
                <a:ext cx="6674884" cy="0"/>
              </a:xfrm>
              <a:prstGeom prst="line">
                <a:avLst/>
              </a:prstGeom>
              <a:ln w="6350" cap="flat">
                <a:solidFill>
                  <a:srgbClr val="272665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AutoShape 11"/>
              <p:cNvSpPr/>
              <p:nvPr/>
            </p:nvSpPr>
            <p:spPr>
              <a:xfrm flipV="1">
                <a:off x="442558" y="8969072"/>
                <a:ext cx="6674884" cy="0"/>
              </a:xfrm>
              <a:prstGeom prst="line">
                <a:avLst/>
              </a:prstGeom>
              <a:ln w="6350" cap="flat">
                <a:solidFill>
                  <a:srgbClr val="272665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AutoShape 12"/>
              <p:cNvSpPr/>
              <p:nvPr/>
            </p:nvSpPr>
            <p:spPr>
              <a:xfrm flipV="1">
                <a:off x="442558" y="6098945"/>
                <a:ext cx="6674884" cy="0"/>
              </a:xfrm>
              <a:prstGeom prst="line">
                <a:avLst/>
              </a:prstGeom>
              <a:ln w="6350" cap="flat">
                <a:solidFill>
                  <a:srgbClr val="272665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AutoShape 13"/>
              <p:cNvSpPr/>
              <p:nvPr/>
            </p:nvSpPr>
            <p:spPr>
              <a:xfrm flipV="1">
                <a:off x="442558" y="8012363"/>
                <a:ext cx="6674884" cy="0"/>
              </a:xfrm>
              <a:prstGeom prst="line">
                <a:avLst/>
              </a:prstGeom>
              <a:ln w="6350" cap="flat">
                <a:solidFill>
                  <a:srgbClr val="272665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AutoShape 14"/>
              <p:cNvSpPr/>
              <p:nvPr/>
            </p:nvSpPr>
            <p:spPr>
              <a:xfrm flipV="1">
                <a:off x="442558" y="6736751"/>
                <a:ext cx="6674884" cy="0"/>
              </a:xfrm>
              <a:prstGeom prst="line">
                <a:avLst/>
              </a:prstGeom>
              <a:ln w="6350" cap="flat">
                <a:solidFill>
                  <a:srgbClr val="272665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AutoShape 15"/>
              <p:cNvSpPr/>
              <p:nvPr/>
            </p:nvSpPr>
            <p:spPr>
              <a:xfrm flipV="1">
                <a:off x="442558" y="8650169"/>
                <a:ext cx="6674884" cy="0"/>
              </a:xfrm>
              <a:prstGeom prst="line">
                <a:avLst/>
              </a:prstGeom>
              <a:ln w="6350" cap="flat">
                <a:solidFill>
                  <a:srgbClr val="272665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AutoShape 16"/>
              <p:cNvSpPr/>
              <p:nvPr/>
            </p:nvSpPr>
            <p:spPr>
              <a:xfrm flipV="1">
                <a:off x="442558" y="9925781"/>
                <a:ext cx="6674884" cy="0"/>
              </a:xfrm>
              <a:prstGeom prst="line">
                <a:avLst/>
              </a:prstGeom>
              <a:ln w="6350" cap="flat">
                <a:solidFill>
                  <a:srgbClr val="272665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AutoShape 17"/>
              <p:cNvSpPr/>
              <p:nvPr/>
            </p:nvSpPr>
            <p:spPr>
              <a:xfrm flipV="1">
                <a:off x="442558" y="10244680"/>
                <a:ext cx="6674884" cy="0"/>
              </a:xfrm>
              <a:prstGeom prst="line">
                <a:avLst/>
              </a:prstGeom>
              <a:ln w="6350" cap="flat">
                <a:solidFill>
                  <a:srgbClr val="272665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 flipV="1">
                <a:off x="442558" y="7374557"/>
                <a:ext cx="6674884" cy="0"/>
              </a:xfrm>
              <a:prstGeom prst="line">
                <a:avLst/>
              </a:prstGeom>
              <a:ln w="6350" cap="flat">
                <a:solidFill>
                  <a:srgbClr val="272665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 flipV="1">
                <a:off x="442558" y="9287975"/>
                <a:ext cx="6674884" cy="0"/>
              </a:xfrm>
              <a:prstGeom prst="line">
                <a:avLst/>
              </a:prstGeom>
              <a:ln w="6350" cap="flat">
                <a:solidFill>
                  <a:srgbClr val="272665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2113660" y="5446816"/>
                <a:ext cx="0" cy="4797864"/>
              </a:xfrm>
              <a:prstGeom prst="line">
                <a:avLst/>
              </a:prstGeom>
              <a:ln w="6350" cap="flat">
                <a:solidFill>
                  <a:srgbClr val="272665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3780000" y="5439114"/>
                <a:ext cx="0" cy="4805566"/>
              </a:xfrm>
              <a:prstGeom prst="line">
                <a:avLst/>
              </a:prstGeom>
              <a:ln w="6350" cap="flat">
                <a:solidFill>
                  <a:srgbClr val="272665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5446340" y="5439114"/>
                <a:ext cx="0" cy="4805566"/>
              </a:xfrm>
              <a:prstGeom prst="line">
                <a:avLst/>
              </a:prstGeom>
              <a:ln w="6350" cap="flat">
                <a:solidFill>
                  <a:srgbClr val="272665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9F036E9-3367-93A5-83DB-9C8865E48AF6}"/>
                  </a:ext>
                </a:extLst>
              </p:cNvPr>
              <p:cNvSpPr/>
              <p:nvPr/>
            </p:nvSpPr>
            <p:spPr>
              <a:xfrm>
                <a:off x="442558" y="5438757"/>
                <a:ext cx="6674884" cy="341285"/>
              </a:xfrm>
              <a:custGeom>
                <a:avLst/>
                <a:gdLst>
                  <a:gd name="connsiteX0" fmla="*/ 97522 w 6674884"/>
                  <a:gd name="connsiteY0" fmla="*/ 0 h 341285"/>
                  <a:gd name="connsiteX1" fmla="*/ 6577362 w 6674884"/>
                  <a:gd name="connsiteY1" fmla="*/ 0 h 341285"/>
                  <a:gd name="connsiteX2" fmla="*/ 6674884 w 6674884"/>
                  <a:gd name="connsiteY2" fmla="*/ 97522 h 341285"/>
                  <a:gd name="connsiteX3" fmla="*/ 6674884 w 6674884"/>
                  <a:gd name="connsiteY3" fmla="*/ 170643 h 341285"/>
                  <a:gd name="connsiteX4" fmla="*/ 6674884 w 6674884"/>
                  <a:gd name="connsiteY4" fmla="*/ 243763 h 341285"/>
                  <a:gd name="connsiteX5" fmla="*/ 6674884 w 6674884"/>
                  <a:gd name="connsiteY5" fmla="*/ 341285 h 341285"/>
                  <a:gd name="connsiteX6" fmla="*/ 6577362 w 6674884"/>
                  <a:gd name="connsiteY6" fmla="*/ 341285 h 341285"/>
                  <a:gd name="connsiteX7" fmla="*/ 97522 w 6674884"/>
                  <a:gd name="connsiteY7" fmla="*/ 341285 h 341285"/>
                  <a:gd name="connsiteX8" fmla="*/ 0 w 6674884"/>
                  <a:gd name="connsiteY8" fmla="*/ 341285 h 341285"/>
                  <a:gd name="connsiteX9" fmla="*/ 0 w 6674884"/>
                  <a:gd name="connsiteY9" fmla="*/ 243763 h 341285"/>
                  <a:gd name="connsiteX10" fmla="*/ 0 w 6674884"/>
                  <a:gd name="connsiteY10" fmla="*/ 170643 h 341285"/>
                  <a:gd name="connsiteX11" fmla="*/ 0 w 6674884"/>
                  <a:gd name="connsiteY11" fmla="*/ 97522 h 341285"/>
                  <a:gd name="connsiteX12" fmla="*/ 97522 w 6674884"/>
                  <a:gd name="connsiteY12" fmla="*/ 0 h 341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74884" h="341285">
                    <a:moveTo>
                      <a:pt x="97522" y="0"/>
                    </a:moveTo>
                    <a:lnTo>
                      <a:pt x="6577362" y="0"/>
                    </a:lnTo>
                    <a:cubicBezTo>
                      <a:pt x="6631222" y="0"/>
                      <a:pt x="6674884" y="43662"/>
                      <a:pt x="6674884" y="97522"/>
                    </a:cubicBezTo>
                    <a:lnTo>
                      <a:pt x="6674884" y="170643"/>
                    </a:lnTo>
                    <a:lnTo>
                      <a:pt x="6674884" y="243763"/>
                    </a:lnTo>
                    <a:lnTo>
                      <a:pt x="6674884" y="341285"/>
                    </a:lnTo>
                    <a:lnTo>
                      <a:pt x="6577362" y="341285"/>
                    </a:lnTo>
                    <a:lnTo>
                      <a:pt x="97522" y="341285"/>
                    </a:lnTo>
                    <a:lnTo>
                      <a:pt x="0" y="341285"/>
                    </a:lnTo>
                    <a:lnTo>
                      <a:pt x="0" y="243763"/>
                    </a:lnTo>
                    <a:lnTo>
                      <a:pt x="0" y="170643"/>
                    </a:lnTo>
                    <a:lnTo>
                      <a:pt x="0" y="97522"/>
                    </a:lnTo>
                    <a:cubicBezTo>
                      <a:pt x="0" y="43662"/>
                      <a:pt x="43662" y="0"/>
                      <a:pt x="97522" y="0"/>
                    </a:cubicBezTo>
                    <a:close/>
                  </a:path>
                </a:pathLst>
              </a:custGeom>
              <a:solidFill>
                <a:srgbClr val="272665"/>
              </a:solidFill>
              <a:ln cap="sq">
                <a:noFill/>
                <a:prstDash val="solid"/>
                <a:miter/>
              </a:ln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46" name="Text">
              <a:extLst>
                <a:ext uri="{FF2B5EF4-FFF2-40B4-BE49-F238E27FC236}">
                  <a16:creationId xmlns:a16="http://schemas.microsoft.com/office/drawing/2014/main" id="{B0D97341-F6E2-20A8-E152-0F40D56687F8}"/>
                </a:ext>
              </a:extLst>
            </p:cNvPr>
            <p:cNvGrpSpPr/>
            <p:nvPr/>
          </p:nvGrpSpPr>
          <p:grpSpPr>
            <a:xfrm>
              <a:off x="273050" y="576580"/>
              <a:ext cx="7010400" cy="5087308"/>
              <a:chOff x="273050" y="576580"/>
              <a:chExt cx="7010400" cy="5087308"/>
            </a:xfrm>
          </p:grpSpPr>
          <p:sp>
            <p:nvSpPr>
              <p:cNvPr id="21" name="TextBox 21"/>
              <p:cNvSpPr txBox="1"/>
              <p:nvPr/>
            </p:nvSpPr>
            <p:spPr>
              <a:xfrm>
                <a:off x="273050" y="692725"/>
                <a:ext cx="7010400" cy="130805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8500" b="1" spc="-571" dirty="0">
                    <a:solidFill>
                      <a:srgbClr val="272665"/>
                    </a:solidFill>
                    <a:latin typeface="DM Sans" pitchFamily="2" charset="0"/>
                    <a:ea typeface="DM Sans Bold"/>
                    <a:cs typeface="DM Sans Bold"/>
                    <a:sym typeface="DM Sans Bold"/>
                  </a:rPr>
                  <a:t>Friendsgiving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442558" y="576580"/>
                <a:ext cx="1506892" cy="20005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/>
                <a:r>
                  <a:rPr lang="en-US" sz="1300" b="1" spc="-85" dirty="0">
                    <a:solidFill>
                      <a:srgbClr val="272665">
                        <a:alpha val="80000"/>
                      </a:srgbClr>
                    </a:solidFill>
                    <a:latin typeface="DM Sans" pitchFamily="2" charset="0"/>
                    <a:ea typeface="DM Sans Bold"/>
                    <a:cs typeface="DM Sans Bold"/>
                    <a:sym typeface="DM Sans Bold"/>
                  </a:rPr>
                  <a:t>Sign up Sheet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5771100" y="576580"/>
                <a:ext cx="1346342" cy="2000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/>
                <a:r>
                  <a:rPr lang="en-US" sz="1300" b="1" spc="-85" dirty="0">
                    <a:solidFill>
                      <a:srgbClr val="272665">
                        <a:alpha val="80000"/>
                      </a:srgbClr>
                    </a:solidFill>
                    <a:latin typeface="DM Sans" pitchFamily="2" charset="0"/>
                    <a:ea typeface="DM Sans Bold"/>
                    <a:cs typeface="DM Sans Bold"/>
                    <a:sym typeface="DM Sans Bold"/>
                  </a:rPr>
                  <a:t>29/11 | 4:00 PM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2673277" y="576580"/>
                <a:ext cx="2324174" cy="20005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1300" b="1" spc="-85" dirty="0">
                    <a:solidFill>
                      <a:srgbClr val="272665">
                        <a:alpha val="80000"/>
                      </a:srgbClr>
                    </a:solidFill>
                    <a:latin typeface="DM Sans" pitchFamily="2" charset="0"/>
                    <a:ea typeface="DM Sans Bold"/>
                    <a:cs typeface="DM Sans Bold"/>
                    <a:sym typeface="DM Sans Bold"/>
                  </a:rPr>
                  <a:t>Emily’s home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772424" y="5540777"/>
                <a:ext cx="1011370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/>
                <a:r>
                  <a:rPr lang="en-US" sz="800" spc="42" dirty="0">
                    <a:solidFill>
                      <a:srgbClr val="FFF9EC"/>
                    </a:solidFill>
                    <a:latin typeface="Albert Sans"/>
                    <a:ea typeface="Albert Sans"/>
                    <a:cs typeface="Albert Sans"/>
                    <a:sym typeface="Albert Sans"/>
                  </a:rPr>
                  <a:t>Name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2728800" y="5540777"/>
                <a:ext cx="436060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/>
                <a:r>
                  <a:rPr lang="en-US" sz="800" spc="42" dirty="0">
                    <a:solidFill>
                      <a:srgbClr val="FFF9EC"/>
                    </a:solidFill>
                    <a:latin typeface="Albert Sans"/>
                    <a:ea typeface="Albert Sans"/>
                    <a:cs typeface="Albert Sans"/>
                    <a:sym typeface="Albert Sans"/>
                  </a:rPr>
                  <a:t>Phone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5773402" y="5540777"/>
                <a:ext cx="1016979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/>
                <a:r>
                  <a:rPr lang="en-US" sz="800" spc="42" dirty="0">
                    <a:solidFill>
                      <a:srgbClr val="FFF9EC"/>
                    </a:solidFill>
                    <a:latin typeface="Albert Sans"/>
                    <a:ea typeface="Albert Sans"/>
                    <a:cs typeface="Albert Sans"/>
                    <a:sym typeface="Albert Sans"/>
                  </a:rPr>
                  <a:t>Note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4104680" y="5540777"/>
                <a:ext cx="1016979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/>
                <a:r>
                  <a:rPr lang="en-US" sz="800" spc="42" dirty="0">
                    <a:solidFill>
                      <a:srgbClr val="FFF9EC"/>
                    </a:solidFill>
                    <a:latin typeface="Albert Sans"/>
                    <a:ea typeface="Albert Sans"/>
                    <a:cs typeface="Albert Sans"/>
                    <a:sym typeface="Albert Sans"/>
                  </a:rPr>
                  <a:t>Will Bring</a:t>
                </a:r>
              </a:p>
            </p:txBody>
          </p:sp>
        </p:grpSp>
        <p:sp>
          <p:nvSpPr>
            <p:cNvPr id="2" name="QuickSignup"/>
            <p:cNvSpPr/>
            <p:nvPr/>
          </p:nvSpPr>
          <p:spPr>
            <a:xfrm>
              <a:off x="3449549" y="10335277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15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DM Sans</vt:lpstr>
      <vt:lpstr>Arial</vt:lpstr>
      <vt:lpstr>Calibri</vt:lpstr>
      <vt:lpstr>Aptos</vt:lpstr>
      <vt:lpstr>Albert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(DỌC)</dc:title>
  <dc:creator>Hoang Anh</dc:creator>
  <cp:lastModifiedBy>Anh Hoang</cp:lastModifiedBy>
  <cp:revision>37</cp:revision>
  <dcterms:created xsi:type="dcterms:W3CDTF">2006-08-16T00:00:00Z</dcterms:created>
  <dcterms:modified xsi:type="dcterms:W3CDTF">2024-08-09T10:38:29Z</dcterms:modified>
  <dc:identifier>DAGNPBWBXB4</dc:identifier>
</cp:coreProperties>
</file>