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3" r:id="rId2"/>
  </p:sldIdLst>
  <p:sldSz cx="7556500" cy="10693400"/>
  <p:notesSz cx="6858000" cy="9144000"/>
  <p:embeddedFontLst>
    <p:embeddedFont>
      <p:font typeface="League Spartan" pitchFamily="2" charset="0"/>
      <p:regular r:id="rId4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85C"/>
    <a:srgbClr val="295650"/>
    <a:srgbClr val="6E5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85618" autoAdjust="0"/>
  </p:normalViewPr>
  <p:slideViewPr>
    <p:cSldViewPr>
      <p:cViewPr varScale="1">
        <p:scale>
          <a:sx n="52" d="100"/>
          <a:sy n="52" d="100"/>
        </p:scale>
        <p:origin x="125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571F4-7FB4-425D-8201-C969C213F728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D1093-472A-434C-9693-BEA98C7A6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3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Party #1">
            <a:extLst>
              <a:ext uri="{FF2B5EF4-FFF2-40B4-BE49-F238E27FC236}">
                <a16:creationId xmlns:a16="http://schemas.microsoft.com/office/drawing/2014/main" id="{9DCB3646-9D4D-4362-3264-F74E6083B927}"/>
              </a:ext>
            </a:extLst>
          </p:cNvPr>
          <p:cNvGrpSpPr/>
          <p:nvPr/>
        </p:nvGrpSpPr>
        <p:grpSpPr>
          <a:xfrm>
            <a:off x="0" y="0"/>
            <a:ext cx="7556500" cy="10528740"/>
            <a:chOff x="0" y="0"/>
            <a:chExt cx="7556500" cy="1052874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8A17E1D-12FD-1800-A70C-252E257A88D3}"/>
                </a:ext>
              </a:extLst>
            </p:cNvPr>
            <p:cNvGrpSpPr/>
            <p:nvPr/>
          </p:nvGrpSpPr>
          <p:grpSpPr>
            <a:xfrm>
              <a:off x="0" y="0"/>
              <a:ext cx="7556500" cy="6778333"/>
              <a:chOff x="0" y="0"/>
              <a:chExt cx="7556500" cy="6778333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494681" y="0"/>
                <a:ext cx="6570639" cy="6778333"/>
              </a:xfrm>
              <a:custGeom>
                <a:avLst/>
                <a:gdLst/>
                <a:ahLst/>
                <a:cxnLst/>
                <a:rect l="l" t="t" r="r" b="b"/>
                <a:pathLst>
                  <a:path w="6570639" h="6943891">
                    <a:moveTo>
                      <a:pt x="0" y="0"/>
                    </a:moveTo>
                    <a:lnTo>
                      <a:pt x="6570638" y="0"/>
                    </a:lnTo>
                    <a:lnTo>
                      <a:pt x="6570638" y="6943890"/>
                    </a:lnTo>
                    <a:lnTo>
                      <a:pt x="0" y="6943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-2442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0" y="1716016"/>
                <a:ext cx="7556500" cy="3180742"/>
              </a:xfrm>
              <a:custGeom>
                <a:avLst/>
                <a:gdLst/>
                <a:ahLst/>
                <a:cxnLst/>
                <a:rect l="l" t="t" r="r" b="b"/>
                <a:pathLst>
                  <a:path w="2748572" h="1139906">
                    <a:moveTo>
                      <a:pt x="0" y="0"/>
                    </a:moveTo>
                    <a:lnTo>
                      <a:pt x="2748572" y="0"/>
                    </a:lnTo>
                    <a:lnTo>
                      <a:pt x="2748572" y="1139906"/>
                    </a:lnTo>
                    <a:lnTo>
                      <a:pt x="0" y="113990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8008C">
                      <a:alpha val="0"/>
                    </a:srgbClr>
                  </a:gs>
                  <a:gs pos="100000">
                    <a:srgbClr val="78008C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122400" y="3152558"/>
                <a:ext cx="7311700" cy="16004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10400" b="1" dirty="0">
                    <a:solidFill>
                      <a:srgbClr val="FFF794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Night Party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440808" y="3155722"/>
                <a:ext cx="1128650" cy="1461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/>
                <a:r>
                  <a:rPr lang="en-US" sz="950" b="1" dirty="0">
                    <a:solidFill>
                      <a:srgbClr val="FFFFFF">
                        <a:alpha val="89804"/>
                      </a:srgbClr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SIGN UP SHEET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5987042" y="454404"/>
                <a:ext cx="1128650" cy="2387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942"/>
                  </a:lnSpc>
                </a:pPr>
                <a:r>
                  <a:rPr lang="en-US" sz="950" b="1" dirty="0">
                    <a:solidFill>
                      <a:srgbClr val="FFFFFF">
                        <a:alpha val="89804"/>
                      </a:srgbClr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JACKSON’S</a:t>
                </a:r>
              </a:p>
              <a:p>
                <a:pPr marL="0" lvl="0" indent="0" algn="r">
                  <a:lnSpc>
                    <a:spcPts val="942"/>
                  </a:lnSpc>
                </a:pPr>
                <a:r>
                  <a:rPr lang="en-US" sz="950" b="1" dirty="0">
                    <a:solidFill>
                      <a:srgbClr val="FFFFFF">
                        <a:alpha val="89804"/>
                      </a:srgbClr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HOUSE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049AD69-1EA3-97F9-3467-B8A5F34ABE03}"/>
                </a:ext>
              </a:extLst>
            </p:cNvPr>
            <p:cNvGrpSpPr/>
            <p:nvPr/>
          </p:nvGrpSpPr>
          <p:grpSpPr>
            <a:xfrm>
              <a:off x="440808" y="4896758"/>
              <a:ext cx="6674884" cy="5409882"/>
              <a:chOff x="440808" y="4896758"/>
              <a:chExt cx="6674884" cy="540988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440808" y="4896758"/>
                <a:ext cx="6674884" cy="5409882"/>
              </a:xfrm>
              <a:custGeom>
                <a:avLst/>
                <a:gdLst/>
                <a:ahLst/>
                <a:cxnLst/>
                <a:rect l="l" t="t" r="r" b="b"/>
                <a:pathLst>
                  <a:path w="2879561" h="2333836">
                    <a:moveTo>
                      <a:pt x="0" y="0"/>
                    </a:moveTo>
                    <a:lnTo>
                      <a:pt x="2879561" y="0"/>
                    </a:lnTo>
                    <a:lnTo>
                      <a:pt x="2879561" y="2333836"/>
                    </a:lnTo>
                    <a:lnTo>
                      <a:pt x="0" y="2333836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440808" y="4896758"/>
                <a:ext cx="6674884" cy="454792"/>
              </a:xfrm>
              <a:custGeom>
                <a:avLst/>
                <a:gdLst/>
                <a:ahLst/>
                <a:cxnLst/>
                <a:rect l="l" t="t" r="r" b="b"/>
                <a:pathLst>
                  <a:path w="2879561" h="196198">
                    <a:moveTo>
                      <a:pt x="0" y="0"/>
                    </a:moveTo>
                    <a:lnTo>
                      <a:pt x="2879561" y="0"/>
                    </a:lnTo>
                    <a:lnTo>
                      <a:pt x="2879561" y="196198"/>
                    </a:lnTo>
                    <a:lnTo>
                      <a:pt x="0" y="196198"/>
                    </a:lnTo>
                    <a:close/>
                  </a:path>
                </a:pathLst>
              </a:custGeom>
              <a:solidFill>
                <a:srgbClr val="E78884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AutoShape 12"/>
              <p:cNvSpPr/>
              <p:nvPr/>
            </p:nvSpPr>
            <p:spPr>
              <a:xfrm flipV="1">
                <a:off x="2549393" y="4896758"/>
                <a:ext cx="0" cy="5409882"/>
              </a:xfrm>
              <a:prstGeom prst="line">
                <a:avLst/>
              </a:prstGeom>
              <a:ln w="9525" cap="flat">
                <a:solidFill>
                  <a:srgbClr val="E78884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AutoShape 13"/>
              <p:cNvSpPr/>
              <p:nvPr/>
            </p:nvSpPr>
            <p:spPr>
              <a:xfrm flipV="1">
                <a:off x="4508549" y="4896758"/>
                <a:ext cx="0" cy="5409882"/>
              </a:xfrm>
              <a:prstGeom prst="line">
                <a:avLst/>
              </a:prstGeom>
              <a:ln w="9525" cap="flat">
                <a:solidFill>
                  <a:srgbClr val="E78884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AutoShape 15"/>
              <p:cNvSpPr/>
              <p:nvPr/>
            </p:nvSpPr>
            <p:spPr>
              <a:xfrm>
                <a:off x="440808" y="5802013"/>
                <a:ext cx="6674884" cy="0"/>
              </a:xfrm>
              <a:prstGeom prst="line">
                <a:avLst/>
              </a:prstGeom>
              <a:ln w="9525" cap="flat">
                <a:solidFill>
                  <a:srgbClr val="E78884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440808" y="6252476"/>
                <a:ext cx="6674884" cy="0"/>
              </a:xfrm>
              <a:prstGeom prst="line">
                <a:avLst/>
              </a:prstGeom>
              <a:ln w="9525" cap="flat">
                <a:solidFill>
                  <a:srgbClr val="E78884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440808" y="6702939"/>
                <a:ext cx="6674884" cy="0"/>
              </a:xfrm>
              <a:prstGeom prst="line">
                <a:avLst/>
              </a:prstGeom>
              <a:ln w="9525" cap="flat">
                <a:solidFill>
                  <a:srgbClr val="E78884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440808" y="7153402"/>
                <a:ext cx="6674884" cy="0"/>
              </a:xfrm>
              <a:prstGeom prst="line">
                <a:avLst/>
              </a:prstGeom>
              <a:ln w="9525" cap="flat">
                <a:solidFill>
                  <a:srgbClr val="E78884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440808" y="7603865"/>
                <a:ext cx="6674884" cy="0"/>
              </a:xfrm>
              <a:prstGeom prst="line">
                <a:avLst/>
              </a:prstGeom>
              <a:ln w="9525" cap="flat">
                <a:solidFill>
                  <a:srgbClr val="E78884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440808" y="8054328"/>
                <a:ext cx="6674884" cy="0"/>
              </a:xfrm>
              <a:prstGeom prst="line">
                <a:avLst/>
              </a:prstGeom>
              <a:ln w="9525" cap="flat">
                <a:solidFill>
                  <a:srgbClr val="E78884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440808" y="8504791"/>
                <a:ext cx="6674884" cy="0"/>
              </a:xfrm>
              <a:prstGeom prst="line">
                <a:avLst/>
              </a:prstGeom>
              <a:ln w="9525" cap="flat">
                <a:solidFill>
                  <a:srgbClr val="E78884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440808" y="8955254"/>
                <a:ext cx="6674884" cy="0"/>
              </a:xfrm>
              <a:prstGeom prst="line">
                <a:avLst/>
              </a:prstGeom>
              <a:ln w="9525" cap="flat">
                <a:solidFill>
                  <a:srgbClr val="E78884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440808" y="9405717"/>
                <a:ext cx="6674884" cy="0"/>
              </a:xfrm>
              <a:prstGeom prst="line">
                <a:avLst/>
              </a:prstGeom>
              <a:ln w="9525" cap="flat">
                <a:solidFill>
                  <a:srgbClr val="E78884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440808" y="9856180"/>
                <a:ext cx="6674884" cy="0"/>
              </a:xfrm>
              <a:prstGeom prst="line">
                <a:avLst/>
              </a:prstGeom>
              <a:ln w="9525" cap="flat">
                <a:solidFill>
                  <a:srgbClr val="E78884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1203037" y="5077603"/>
                <a:ext cx="584127" cy="1077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700" b="1" spc="56" dirty="0">
                    <a:solidFill>
                      <a:srgbClr val="FFFFFF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FULL NAME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3325945" y="5077603"/>
                <a:ext cx="406053" cy="1077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700" b="1" spc="56" dirty="0">
                    <a:solidFill>
                      <a:srgbClr val="FFFFFF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PHONE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5286608" y="5077603"/>
                <a:ext cx="1051026" cy="1077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700" b="1" spc="56" dirty="0">
                    <a:solidFill>
                      <a:srgbClr val="FFFFFF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ITEM BRINGING</a:t>
                </a:r>
              </a:p>
            </p:txBody>
          </p:sp>
        </p:grpSp>
        <p:sp>
          <p:nvSpPr>
            <p:cNvPr id="25" name="QuickSignup"/>
            <p:cNvSpPr/>
            <p:nvPr/>
          </p:nvSpPr>
          <p:spPr>
            <a:xfrm>
              <a:off x="3447798" y="10395527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12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League Spartan</vt:lpstr>
      <vt:lpstr>Arial</vt:lpstr>
      <vt:lpstr>Calibri</vt:lpstr>
      <vt:lpstr>Aptos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Anh Hoang</cp:lastModifiedBy>
  <cp:revision>45</cp:revision>
  <dcterms:created xsi:type="dcterms:W3CDTF">2006-08-16T00:00:00Z</dcterms:created>
  <dcterms:modified xsi:type="dcterms:W3CDTF">2024-09-13T03:27:11Z</dcterms:modified>
  <dc:identifier>DAGQiB8SqRg</dc:identifier>
</cp:coreProperties>
</file>