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5" r:id="rId2"/>
  </p:sldIdLst>
  <p:sldSz cx="7556500" cy="10693400"/>
  <p:notesSz cx="6858000" cy="9144000"/>
  <p:embeddedFontLst>
    <p:embeddedFont>
      <p:font typeface="Plus Jakarta Sans" pitchFamily="2" charset="0"/>
      <p:regular r:id="rId4"/>
      <p:bold r:id="rId5"/>
      <p:italic r:id="rId6"/>
      <p:boldItalic r:id="rId7"/>
    </p:embeddedFont>
    <p:embeddedFont>
      <p:font typeface="Plus Jakarta Sans Bold" pitchFamily="2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5C"/>
    <a:srgbClr val="295650"/>
    <a:srgbClr val="6E5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5618" autoAdjust="0"/>
  </p:normalViewPr>
  <p:slideViewPr>
    <p:cSldViewPr>
      <p:cViewPr>
        <p:scale>
          <a:sx n="50" d="100"/>
          <a:sy n="50" d="100"/>
        </p:scale>
        <p:origin x="2002" y="17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71F4-7FB4-425D-8201-C969C213F728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D1093-472A-434C-9693-BEA98C7A6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rty #2">
            <a:extLst>
              <a:ext uri="{FF2B5EF4-FFF2-40B4-BE49-F238E27FC236}">
                <a16:creationId xmlns:a16="http://schemas.microsoft.com/office/drawing/2014/main" id="{D5A7F63E-0F10-34E3-458A-BA72164640DA}"/>
              </a:ext>
            </a:extLst>
          </p:cNvPr>
          <p:cNvGrpSpPr/>
          <p:nvPr/>
        </p:nvGrpSpPr>
        <p:grpSpPr>
          <a:xfrm>
            <a:off x="-3500" y="-2"/>
            <a:ext cx="7560000" cy="10693402"/>
            <a:chOff x="-3500" y="-2"/>
            <a:chExt cx="7560000" cy="10693402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556500" cy="10693400"/>
            </a:xfrm>
            <a:custGeom>
              <a:avLst/>
              <a:gdLst/>
              <a:ahLst/>
              <a:cxnLst/>
              <a:rect l="l" t="t" r="r" b="b"/>
              <a:pathLst>
                <a:path w="7560000" h="10692000">
                  <a:moveTo>
                    <a:pt x="0" y="0"/>
                  </a:moveTo>
                  <a:lnTo>
                    <a:pt x="7560000" y="0"/>
                  </a:lnTo>
                  <a:lnTo>
                    <a:pt x="7560000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67930" t="-11111" r="-6793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C0CE844-A51E-C2D6-C71B-366DABC41A75}"/>
                </a:ext>
              </a:extLst>
            </p:cNvPr>
            <p:cNvGrpSpPr/>
            <p:nvPr/>
          </p:nvGrpSpPr>
          <p:grpSpPr>
            <a:xfrm>
              <a:off x="-3500" y="-2"/>
              <a:ext cx="7560000" cy="8233188"/>
              <a:chOff x="-3500" y="-2"/>
              <a:chExt cx="7560000" cy="8233188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3780000" y="-1"/>
                <a:ext cx="0" cy="1999111"/>
              </a:xfrm>
              <a:prstGeom prst="line">
                <a:avLst/>
              </a:prstGeom>
              <a:ln w="95250" cap="flat">
                <a:gradFill>
                  <a:gsLst>
                    <a:gs pos="0">
                      <a:srgbClr val="0E0D36">
                        <a:alpha val="50000"/>
                      </a:srgbClr>
                    </a:gs>
                    <a:gs pos="100000">
                      <a:srgbClr val="C3D1EA">
                        <a:alpha val="50000"/>
                      </a:srgbClr>
                    </a:gs>
                  </a:gsLst>
                  <a:lin ang="0"/>
                </a:gra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602400" y="648567"/>
                <a:ext cx="6172319" cy="28808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710"/>
                  </a:lnSpc>
                </a:pPr>
                <a:r>
                  <a:rPr lang="en-US" sz="21495" b="1" spc="-1461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Party</a:t>
                </a:r>
              </a:p>
            </p:txBody>
          </p:sp>
          <p:sp>
            <p:nvSpPr>
              <p:cNvPr id="5" name="Freeform 5"/>
              <p:cNvSpPr/>
              <p:nvPr/>
            </p:nvSpPr>
            <p:spPr>
              <a:xfrm flipH="1">
                <a:off x="-3500" y="1783074"/>
                <a:ext cx="7560000" cy="6450112"/>
              </a:xfrm>
              <a:custGeom>
                <a:avLst/>
                <a:gdLst/>
                <a:ahLst/>
                <a:cxnLst/>
                <a:rect l="l" t="t" r="r" b="b"/>
                <a:pathLst>
                  <a:path w="15371004" h="6450112">
                    <a:moveTo>
                      <a:pt x="15371004" y="0"/>
                    </a:moveTo>
                    <a:lnTo>
                      <a:pt x="0" y="0"/>
                    </a:lnTo>
                    <a:lnTo>
                      <a:pt x="0" y="6450111"/>
                    </a:lnTo>
                    <a:lnTo>
                      <a:pt x="15371004" y="6450111"/>
                    </a:lnTo>
                    <a:lnTo>
                      <a:pt x="15371004" y="0"/>
                    </a:lnTo>
                    <a:close/>
                  </a:path>
                </a:pathLst>
              </a:custGeom>
              <a:blipFill>
                <a:blip r:embed="rId3">
                  <a:alphaModFix amt="80000"/>
                </a:blip>
                <a:stretch>
                  <a:fillRect l="-51706" t="-12853" r="-51614" b="-1285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2125580" y="-2"/>
                <a:ext cx="5430919" cy="5377703"/>
              </a:xfrm>
              <a:custGeom>
                <a:avLst/>
                <a:gdLst/>
                <a:ahLst/>
                <a:cxnLst/>
                <a:rect l="l" t="t" r="r" b="b"/>
                <a:pathLst>
                  <a:path w="9549150" h="9549150">
                    <a:moveTo>
                      <a:pt x="0" y="0"/>
                    </a:moveTo>
                    <a:lnTo>
                      <a:pt x="9549150" y="0"/>
                    </a:lnTo>
                    <a:lnTo>
                      <a:pt x="9549150" y="9549149"/>
                    </a:lnTo>
                    <a:lnTo>
                      <a:pt x="0" y="95491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3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t="-77570" r="-7583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1931587" y="220016"/>
                <a:ext cx="5624912" cy="6643572"/>
              </a:xfrm>
              <a:custGeom>
                <a:avLst/>
                <a:gdLst/>
                <a:ahLst/>
                <a:cxnLst/>
                <a:rect l="l" t="t" r="r" b="b"/>
                <a:pathLst>
                  <a:path w="6643572" h="6643572">
                    <a:moveTo>
                      <a:pt x="0" y="0"/>
                    </a:moveTo>
                    <a:lnTo>
                      <a:pt x="6643572" y="0"/>
                    </a:lnTo>
                    <a:lnTo>
                      <a:pt x="6643572" y="6643572"/>
                    </a:lnTo>
                    <a:lnTo>
                      <a:pt x="0" y="66435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1811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2382601" y="513935"/>
                <a:ext cx="583652" cy="547174"/>
              </a:xfrm>
              <a:custGeom>
                <a:avLst/>
                <a:gdLst/>
                <a:ahLst/>
                <a:cxnLst/>
                <a:rect l="l" t="t" r="r" b="b"/>
                <a:pathLst>
                  <a:path w="583652" h="547174">
                    <a:moveTo>
                      <a:pt x="0" y="0"/>
                    </a:moveTo>
                    <a:lnTo>
                      <a:pt x="583652" y="0"/>
                    </a:lnTo>
                    <a:lnTo>
                      <a:pt x="583652" y="547174"/>
                    </a:lnTo>
                    <a:lnTo>
                      <a:pt x="0" y="5471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6564833" y="2308266"/>
                <a:ext cx="583652" cy="547174"/>
              </a:xfrm>
              <a:custGeom>
                <a:avLst/>
                <a:gdLst/>
                <a:ahLst/>
                <a:cxnLst/>
                <a:rect l="l" t="t" r="r" b="b"/>
                <a:pathLst>
                  <a:path w="583652" h="547174">
                    <a:moveTo>
                      <a:pt x="0" y="0"/>
                    </a:moveTo>
                    <a:lnTo>
                      <a:pt x="583652" y="0"/>
                    </a:lnTo>
                    <a:lnTo>
                      <a:pt x="583652" y="547173"/>
                    </a:lnTo>
                    <a:lnTo>
                      <a:pt x="0" y="5471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2786626" y="1608661"/>
                <a:ext cx="1958870" cy="780901"/>
              </a:xfrm>
              <a:custGeom>
                <a:avLst/>
                <a:gdLst/>
                <a:ahLst/>
                <a:cxnLst/>
                <a:rect l="l" t="t" r="r" b="b"/>
                <a:pathLst>
                  <a:path w="1958870" h="780901">
                    <a:moveTo>
                      <a:pt x="0" y="0"/>
                    </a:moveTo>
                    <a:lnTo>
                      <a:pt x="1958870" y="0"/>
                    </a:lnTo>
                    <a:lnTo>
                      <a:pt x="1958870" y="780901"/>
                    </a:lnTo>
                    <a:lnTo>
                      <a:pt x="0" y="7809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 flipH="1">
                <a:off x="326723" y="2913332"/>
                <a:ext cx="583652" cy="547174"/>
              </a:xfrm>
              <a:custGeom>
                <a:avLst/>
                <a:gdLst/>
                <a:ahLst/>
                <a:cxnLst/>
                <a:rect l="l" t="t" r="r" b="b"/>
                <a:pathLst>
                  <a:path w="583652" h="547174">
                    <a:moveTo>
                      <a:pt x="583652" y="0"/>
                    </a:moveTo>
                    <a:lnTo>
                      <a:pt x="0" y="0"/>
                    </a:lnTo>
                    <a:lnTo>
                      <a:pt x="0" y="547174"/>
                    </a:lnTo>
                    <a:lnTo>
                      <a:pt x="583652" y="547174"/>
                    </a:lnTo>
                    <a:lnTo>
                      <a:pt x="583652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5BBDD85-C3FD-6BDB-4A20-4D56C80B1D98}"/>
                </a:ext>
              </a:extLst>
            </p:cNvPr>
            <p:cNvGrpSpPr/>
            <p:nvPr/>
          </p:nvGrpSpPr>
          <p:grpSpPr>
            <a:xfrm>
              <a:off x="267636" y="428883"/>
              <a:ext cx="6996850" cy="336169"/>
              <a:chOff x="267636" y="428883"/>
              <a:chExt cx="6996850" cy="336169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267636" y="428883"/>
                <a:ext cx="1416082" cy="1742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312"/>
                  </a:lnSpc>
                </a:pPr>
                <a:r>
                  <a:rPr lang="en-US" sz="1299" b="1" dirty="0">
                    <a:solidFill>
                      <a:srgbClr val="FFFFFF">
                        <a:alpha val="89804"/>
                      </a:srgbClr>
                    </a:solidFill>
                    <a:latin typeface="Plus Jakarta Sans Bold"/>
                    <a:ea typeface="Plus Jakarta Sans Bold"/>
                    <a:cs typeface="Plus Jakarta Sans Bold"/>
                    <a:sym typeface="Plus Jakarta Sans Bold"/>
                  </a:rPr>
                  <a:t>Sign up Sheet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6535824" y="428883"/>
                <a:ext cx="728662" cy="3361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312"/>
                  </a:lnSpc>
                </a:pPr>
                <a:r>
                  <a:rPr lang="en-US" sz="1299" b="1" dirty="0">
                    <a:solidFill>
                      <a:srgbClr val="FFFFFF">
                        <a:alpha val="89804"/>
                      </a:srgbClr>
                    </a:solidFill>
                    <a:latin typeface="Plus Jakarta Sans Bold"/>
                    <a:ea typeface="Plus Jakarta Sans Bold"/>
                    <a:cs typeface="Plus Jakarta Sans Bold"/>
                    <a:sym typeface="Plus Jakarta Sans Bold"/>
                  </a:rPr>
                  <a:t>Tiffany’s </a:t>
                </a:r>
              </a:p>
              <a:p>
                <a:pPr algn="r">
                  <a:lnSpc>
                    <a:spcPts val="1312"/>
                  </a:lnSpc>
                </a:pPr>
                <a:r>
                  <a:rPr lang="en-US" sz="1299" b="1" dirty="0">
                    <a:solidFill>
                      <a:srgbClr val="FFFFFF">
                        <a:alpha val="89804"/>
                      </a:srgbClr>
                    </a:solidFill>
                    <a:latin typeface="Plus Jakarta Sans Bold"/>
                    <a:ea typeface="Plus Jakarta Sans Bold"/>
                    <a:cs typeface="Plus Jakarta Sans Bold"/>
                    <a:sym typeface="Plus Jakarta Sans Bold"/>
                  </a:rPr>
                  <a:t>house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20BFC6B-C023-9413-11B7-606155E68469}"/>
                </a:ext>
              </a:extLst>
            </p:cNvPr>
            <p:cNvGrpSpPr/>
            <p:nvPr/>
          </p:nvGrpSpPr>
          <p:grpSpPr>
            <a:xfrm>
              <a:off x="267636" y="10249601"/>
              <a:ext cx="6996850" cy="127471"/>
              <a:chOff x="267636" y="10249601"/>
              <a:chExt cx="6996850" cy="127471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5816364" y="10249601"/>
                <a:ext cx="1448122" cy="127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EDE9E1"/>
                    </a:solidFill>
                    <a:latin typeface="Plus Jakarta Sans" pitchFamily="2" charset="0"/>
                    <a:ea typeface="Plus Jakarta Sans"/>
                    <a:cs typeface="Plus Jakarta Sans" pitchFamily="2" charset="0"/>
                    <a:sym typeface="Plus Jakarta Sans"/>
                  </a:rPr>
                  <a:t>Tiffany’s Phone </a:t>
                </a:r>
                <a:r>
                  <a:rPr lang="en-US" sz="800" b="1" spc="-40" dirty="0">
                    <a:solidFill>
                      <a:srgbClr val="EDE9E1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| +123-456-7890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706521" y="10249601"/>
                <a:ext cx="1566198" cy="1274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EDE9E1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789 Elm Street, Fairview, TX 75001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67636" y="10249601"/>
                <a:ext cx="1416082" cy="1274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EDE9E1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Saturday, September 21, 2024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221589" y="10249601"/>
                <a:ext cx="947062" cy="1274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EDE9E1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7:00 PM - 12:00 PM</a:t>
                </a:r>
              </a:p>
            </p:txBody>
          </p:sp>
        </p:grpSp>
        <p:sp>
          <p:nvSpPr>
            <p:cNvPr id="10" name="QuickSignup"/>
            <p:cNvSpPr/>
            <p:nvPr/>
          </p:nvSpPr>
          <p:spPr>
            <a:xfrm rot="5400000">
              <a:off x="7080233" y="9756114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28962"/>
              </p:ext>
            </p:extLst>
          </p:nvPr>
        </p:nvGraphicFramePr>
        <p:xfrm>
          <a:off x="279824" y="4030696"/>
          <a:ext cx="6996852" cy="6061510"/>
        </p:xfrm>
        <a:graphic>
          <a:graphicData uri="http://schemas.openxmlformats.org/drawingml/2006/table">
            <a:tbl>
              <a:tblPr/>
              <a:tblGrid>
                <a:gridCol w="174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9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FFFFFF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Full Name</a:t>
                      </a:r>
                      <a:endParaRPr lang="en-US" sz="1100" b="1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8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FFFFFF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Phone</a:t>
                      </a:r>
                      <a:endParaRPr lang="en-US" sz="1100" b="1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8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FFFFFF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Food/Drink Contribution</a:t>
                      </a:r>
                      <a:endParaRPr lang="en-US" sz="1100" b="1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8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FFFFFF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Arrival Time</a:t>
                      </a:r>
                      <a:endParaRPr lang="en-US" sz="1100" b="1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8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181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b="0" dirty="0">
                        <a:solidFill>
                          <a:srgbClr val="18185C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C5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Plus Jakarta Sans</vt:lpstr>
      <vt:lpstr>Arial</vt:lpstr>
      <vt:lpstr>Calibri</vt:lpstr>
      <vt:lpstr>Plus Jakarta Sans Bold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45</cp:revision>
  <dcterms:created xsi:type="dcterms:W3CDTF">2006-08-16T00:00:00Z</dcterms:created>
  <dcterms:modified xsi:type="dcterms:W3CDTF">2024-09-13T03:40:04Z</dcterms:modified>
  <dc:identifier>DAGQiB8SqRg</dc:identifier>
</cp:coreProperties>
</file>