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7" r:id="rId2"/>
  </p:sldIdLst>
  <p:sldSz cx="7556500" cy="10693400"/>
  <p:notesSz cx="6858000" cy="9144000"/>
  <p:embeddedFontLst>
    <p:embeddedFont>
      <p:font typeface="Sora" pitchFamily="2" charset="0"/>
      <p:regular r:id="rId4"/>
      <p:bold r:id="rId5"/>
    </p:embeddedFont>
    <p:embeddedFont>
      <p:font typeface="Sora SemiBold" pitchFamily="2" charset="0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185C"/>
    <a:srgbClr val="295650"/>
    <a:srgbClr val="6E5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85618" autoAdjust="0"/>
  </p:normalViewPr>
  <p:slideViewPr>
    <p:cSldViewPr>
      <p:cViewPr varScale="1">
        <p:scale>
          <a:sx n="52" d="100"/>
          <a:sy n="52" d="100"/>
        </p:scale>
        <p:origin x="186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0" Type="http://schemas.openxmlformats.org/officeDocument/2006/relationships/tableStyles" Target="tableStyles.xml"/><Relationship Id="rId4" Type="http://schemas.openxmlformats.org/officeDocument/2006/relationships/font" Target="fonts/font1.fntdata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571F4-7FB4-425D-8201-C969C213F728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D1093-472A-434C-9693-BEA98C7A6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30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Party #3">
            <a:extLst>
              <a:ext uri="{FF2B5EF4-FFF2-40B4-BE49-F238E27FC236}">
                <a16:creationId xmlns:a16="http://schemas.microsoft.com/office/drawing/2014/main" id="{961D0F31-A88C-D688-0165-2D952E437B6D}"/>
              </a:ext>
            </a:extLst>
          </p:cNvPr>
          <p:cNvGrpSpPr/>
          <p:nvPr/>
        </p:nvGrpSpPr>
        <p:grpSpPr>
          <a:xfrm>
            <a:off x="0" y="222214"/>
            <a:ext cx="7556500" cy="10174960"/>
            <a:chOff x="0" y="222214"/>
            <a:chExt cx="7556500" cy="10174960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1DCBECBA-044B-55B5-32BE-577DE8845180}"/>
                </a:ext>
              </a:extLst>
            </p:cNvPr>
            <p:cNvGrpSpPr/>
            <p:nvPr/>
          </p:nvGrpSpPr>
          <p:grpSpPr>
            <a:xfrm>
              <a:off x="294120" y="10281758"/>
              <a:ext cx="6968261" cy="115416"/>
              <a:chOff x="294120" y="10281758"/>
              <a:chExt cx="6968261" cy="115416"/>
            </a:xfrm>
          </p:grpSpPr>
          <p:sp>
            <p:nvSpPr>
              <p:cNvPr id="58" name="TextBox 58"/>
              <p:cNvSpPr txBox="1"/>
              <p:nvPr/>
            </p:nvSpPr>
            <p:spPr>
              <a:xfrm>
                <a:off x="294120" y="10281758"/>
                <a:ext cx="1666935" cy="1154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spcBef>
                    <a:spcPct val="0"/>
                  </a:spcBef>
                </a:pPr>
                <a:r>
                  <a:rPr lang="en-US" sz="750" b="1" dirty="0">
                    <a:solidFill>
                      <a:srgbClr val="A11D2C">
                        <a:alpha val="6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SATURDAY, SEPTEMBER 21, 2024</a:t>
                </a:r>
              </a:p>
            </p:txBody>
          </p:sp>
          <p:sp>
            <p:nvSpPr>
              <p:cNvPr id="59" name="TextBox 59"/>
              <p:cNvSpPr txBox="1"/>
              <p:nvPr/>
            </p:nvSpPr>
            <p:spPr>
              <a:xfrm>
                <a:off x="5364789" y="10281758"/>
                <a:ext cx="1897592" cy="1154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spcBef>
                    <a:spcPct val="0"/>
                  </a:spcBef>
                </a:pPr>
                <a:r>
                  <a:rPr lang="en-US" sz="750" b="1" dirty="0">
                    <a:solidFill>
                      <a:srgbClr val="A11D2C">
                        <a:alpha val="6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789 ELM STREET, FAIRVIEW, TX 75001</a:t>
                </a:r>
              </a:p>
            </p:txBody>
          </p:sp>
          <p:sp>
            <p:nvSpPr>
              <p:cNvPr id="41" name="TextBox 58">
                <a:extLst>
                  <a:ext uri="{FF2B5EF4-FFF2-40B4-BE49-F238E27FC236}">
                    <a16:creationId xmlns:a16="http://schemas.microsoft.com/office/drawing/2014/main" id="{CB1955CF-05F9-379A-E4F1-AA8FC173DE5D}"/>
                  </a:ext>
                </a:extLst>
              </p:cNvPr>
              <p:cNvSpPr txBox="1"/>
              <p:nvPr/>
            </p:nvSpPr>
            <p:spPr>
              <a:xfrm>
                <a:off x="2829455" y="10281758"/>
                <a:ext cx="1666935" cy="11541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750" b="1" dirty="0">
                    <a:solidFill>
                      <a:srgbClr val="A11D2C">
                        <a:alpha val="6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7:00 PM - 12:00 PM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D9DBE12F-ED53-81E2-1C08-13CD7B937136}"/>
                </a:ext>
              </a:extLst>
            </p:cNvPr>
            <p:cNvGrpSpPr/>
            <p:nvPr/>
          </p:nvGrpSpPr>
          <p:grpSpPr>
            <a:xfrm>
              <a:off x="294120" y="3288392"/>
              <a:ext cx="6968261" cy="6828450"/>
              <a:chOff x="294120" y="3288392"/>
              <a:chExt cx="6968261" cy="682845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294120" y="3288392"/>
                <a:ext cx="6968261" cy="6828450"/>
              </a:xfrm>
              <a:prstGeom prst="roundRect">
                <a:avLst>
                  <a:gd name="adj" fmla="val 1193"/>
                </a:avLst>
              </a:prstGeom>
              <a:solidFill>
                <a:srgbClr val="FFFFFF"/>
              </a:solidFill>
              <a:ln w="6350" cap="sq">
                <a:solidFill>
                  <a:srgbClr val="991C2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AutoShape 9"/>
              <p:cNvSpPr/>
              <p:nvPr/>
            </p:nvSpPr>
            <p:spPr>
              <a:xfrm>
                <a:off x="488318" y="4376587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AutoShape 10"/>
              <p:cNvSpPr/>
              <p:nvPr/>
            </p:nvSpPr>
            <p:spPr>
              <a:xfrm>
                <a:off x="488318" y="4839475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488318" y="5302362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488318" y="5765250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488318" y="6228137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488318" y="6691025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488318" y="7153912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488318" y="7616800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AutoShape 17"/>
              <p:cNvSpPr/>
              <p:nvPr/>
            </p:nvSpPr>
            <p:spPr>
              <a:xfrm>
                <a:off x="488318" y="8079687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" name="AutoShape 18"/>
              <p:cNvSpPr/>
              <p:nvPr/>
            </p:nvSpPr>
            <p:spPr>
              <a:xfrm>
                <a:off x="488318" y="8542575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AutoShape 19"/>
              <p:cNvSpPr/>
              <p:nvPr/>
            </p:nvSpPr>
            <p:spPr>
              <a:xfrm>
                <a:off x="488318" y="9005462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488318" y="9468350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" name="AutoShape 21"/>
              <p:cNvSpPr/>
              <p:nvPr/>
            </p:nvSpPr>
            <p:spPr>
              <a:xfrm>
                <a:off x="488318" y="9931238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488318" y="3515298"/>
                <a:ext cx="2066155" cy="433595"/>
              </a:xfrm>
              <a:prstGeom prst="roundRect">
                <a:avLst/>
              </a:prstGeom>
              <a:solidFill>
                <a:srgbClr val="FFFDCE"/>
              </a:solidFill>
              <a:ln w="6350" cap="sq">
                <a:solidFill>
                  <a:srgbClr val="991C2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2746922" y="4376587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AutoShape 26"/>
              <p:cNvSpPr/>
              <p:nvPr/>
            </p:nvSpPr>
            <p:spPr>
              <a:xfrm>
                <a:off x="2746922" y="4839475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2746922" y="5302362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2746922" y="5765250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2746922" y="6228137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2746922" y="6691025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AutoShape 31"/>
              <p:cNvSpPr/>
              <p:nvPr/>
            </p:nvSpPr>
            <p:spPr>
              <a:xfrm>
                <a:off x="2746922" y="7153912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2746922" y="7616800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2746922" y="8079687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2746922" y="8542575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2746922" y="9005462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6" name="AutoShape 36"/>
              <p:cNvSpPr/>
              <p:nvPr/>
            </p:nvSpPr>
            <p:spPr>
              <a:xfrm>
                <a:off x="2746922" y="9468350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2746922" y="9931238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Freeform 39"/>
              <p:cNvSpPr/>
              <p:nvPr/>
            </p:nvSpPr>
            <p:spPr>
              <a:xfrm>
                <a:off x="2746922" y="3515298"/>
                <a:ext cx="2066155" cy="433595"/>
              </a:xfrm>
              <a:prstGeom prst="roundRect">
                <a:avLst/>
              </a:prstGeom>
              <a:solidFill>
                <a:srgbClr val="FFFDCE"/>
              </a:solidFill>
              <a:ln w="6350" cap="sq">
                <a:solidFill>
                  <a:srgbClr val="991C2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5005526" y="4376587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5005526" y="4839475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5005526" y="5302362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5005526" y="5765250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AutoShape 46"/>
              <p:cNvSpPr/>
              <p:nvPr/>
            </p:nvSpPr>
            <p:spPr>
              <a:xfrm>
                <a:off x="5005526" y="6228137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5005526" y="6691025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5005526" y="7153913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5005526" y="7616800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5005526" y="8079688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1" name="AutoShape 51"/>
              <p:cNvSpPr/>
              <p:nvPr/>
            </p:nvSpPr>
            <p:spPr>
              <a:xfrm>
                <a:off x="5005526" y="8542575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5005526" y="9005462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5005526" y="9468350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5005526" y="9931238"/>
                <a:ext cx="2066155" cy="0"/>
              </a:xfrm>
              <a:prstGeom prst="line">
                <a:avLst/>
              </a:prstGeom>
              <a:ln w="6350" cap="rnd">
                <a:solidFill>
                  <a:srgbClr val="991C29">
                    <a:alpha val="40000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6" name="Freeform 56"/>
              <p:cNvSpPr/>
              <p:nvPr/>
            </p:nvSpPr>
            <p:spPr>
              <a:xfrm>
                <a:off x="5005526" y="3515298"/>
                <a:ext cx="2066155" cy="433595"/>
              </a:xfrm>
              <a:prstGeom prst="roundRect">
                <a:avLst/>
              </a:prstGeom>
              <a:solidFill>
                <a:srgbClr val="FFFDCE"/>
              </a:solidFill>
              <a:ln w="6350" cap="sq">
                <a:solidFill>
                  <a:srgbClr val="991C29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TextBox 74"/>
              <p:cNvSpPr txBox="1"/>
              <p:nvPr/>
            </p:nvSpPr>
            <p:spPr>
              <a:xfrm>
                <a:off x="3177676" y="3657617"/>
                <a:ext cx="1204647" cy="1692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100" dirty="0">
                    <a:solidFill>
                      <a:srgbClr val="A11D2C"/>
                    </a:solidFill>
                    <a:latin typeface="Sora SemiBold" pitchFamily="2" charset="0"/>
                    <a:ea typeface="Sora Semi-Bold"/>
                    <a:cs typeface="Sora SemiBold" pitchFamily="2" charset="0"/>
                    <a:sym typeface="Sora Semi-Bold"/>
                  </a:rPr>
                  <a:t>Phone</a:t>
                </a:r>
              </a:p>
            </p:txBody>
          </p:sp>
          <p:sp>
            <p:nvSpPr>
              <p:cNvPr id="75" name="TextBox 75"/>
              <p:cNvSpPr txBox="1"/>
              <p:nvPr/>
            </p:nvSpPr>
            <p:spPr>
              <a:xfrm>
                <a:off x="5392412" y="3657617"/>
                <a:ext cx="1292384" cy="1692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100" dirty="0">
                    <a:solidFill>
                      <a:srgbClr val="A11D2C"/>
                    </a:solidFill>
                    <a:latin typeface="Sora SemiBold" pitchFamily="2" charset="0"/>
                    <a:ea typeface="Sora Semi-Bold"/>
                    <a:cs typeface="Sora SemiBold" pitchFamily="2" charset="0"/>
                    <a:sym typeface="Sora Semi-Bold"/>
                  </a:rPr>
                  <a:t>Special Requests</a:t>
                </a:r>
              </a:p>
            </p:txBody>
          </p:sp>
          <p:sp>
            <p:nvSpPr>
              <p:cNvPr id="76" name="TextBox 76"/>
              <p:cNvSpPr txBox="1"/>
              <p:nvPr/>
            </p:nvSpPr>
            <p:spPr>
              <a:xfrm>
                <a:off x="919072" y="3657617"/>
                <a:ext cx="1204647" cy="16927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100" dirty="0">
                    <a:solidFill>
                      <a:srgbClr val="A11D2C"/>
                    </a:solidFill>
                    <a:latin typeface="Sora SemiBold" pitchFamily="2" charset="0"/>
                    <a:ea typeface="Sora Semi-Bold"/>
                    <a:cs typeface="Sora SemiBold" pitchFamily="2" charset="0"/>
                    <a:sym typeface="Sora Semi-Bold"/>
                  </a:rPr>
                  <a:t>Full Name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D3DDD24-6E28-FF46-F72A-3459D9AD9537}"/>
                </a:ext>
              </a:extLst>
            </p:cNvPr>
            <p:cNvGrpSpPr/>
            <p:nvPr/>
          </p:nvGrpSpPr>
          <p:grpSpPr>
            <a:xfrm>
              <a:off x="0" y="222214"/>
              <a:ext cx="7556500" cy="2729812"/>
              <a:chOff x="0" y="222214"/>
              <a:chExt cx="7556500" cy="2729812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288575" y="222214"/>
                <a:ext cx="6975555" cy="19154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2447" b="1" u="none" strike="noStrike" spc="622" dirty="0">
                    <a:solidFill>
                      <a:srgbClr val="A11D2C"/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PARTY</a:t>
                </a:r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0" y="1092390"/>
                <a:ext cx="7556500" cy="615814"/>
              </a:xfrm>
              <a:custGeom>
                <a:avLst/>
                <a:gdLst/>
                <a:ahLst/>
                <a:cxnLst/>
                <a:rect l="l" t="t" r="r" b="b"/>
                <a:pathLst>
                  <a:path w="2660490" h="211830">
                    <a:moveTo>
                      <a:pt x="0" y="0"/>
                    </a:moveTo>
                    <a:lnTo>
                      <a:pt x="2660490" y="0"/>
                    </a:lnTo>
                    <a:lnTo>
                      <a:pt x="2660490" y="211830"/>
                    </a:lnTo>
                    <a:lnTo>
                      <a:pt x="0" y="21183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EEB">
                      <a:alpha val="0"/>
                    </a:srgbClr>
                  </a:gs>
                  <a:gs pos="100000">
                    <a:srgbClr val="FFFEEB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AutoShape 63"/>
              <p:cNvSpPr/>
              <p:nvPr/>
            </p:nvSpPr>
            <p:spPr>
              <a:xfrm>
                <a:off x="295869" y="2635513"/>
                <a:ext cx="6968261" cy="0"/>
              </a:xfrm>
              <a:prstGeom prst="line">
                <a:avLst/>
              </a:prstGeom>
              <a:ln w="6350" cap="flat">
                <a:solidFill>
                  <a:srgbClr val="991C29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Freeform 64"/>
              <p:cNvSpPr/>
              <p:nvPr/>
            </p:nvSpPr>
            <p:spPr>
              <a:xfrm>
                <a:off x="3477387" y="1389296"/>
                <a:ext cx="561274" cy="1240384"/>
              </a:xfrm>
              <a:custGeom>
                <a:avLst/>
                <a:gdLst/>
                <a:ahLst/>
                <a:cxnLst/>
                <a:rect l="l" t="t" r="r" b="b"/>
                <a:pathLst>
                  <a:path w="561274" h="1240384">
                    <a:moveTo>
                      <a:pt x="0" y="0"/>
                    </a:moveTo>
                    <a:lnTo>
                      <a:pt x="561274" y="0"/>
                    </a:lnTo>
                    <a:lnTo>
                      <a:pt x="561274" y="1240384"/>
                    </a:lnTo>
                    <a:lnTo>
                      <a:pt x="0" y="124038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Freeform 65"/>
              <p:cNvSpPr/>
              <p:nvPr/>
            </p:nvSpPr>
            <p:spPr>
              <a:xfrm>
                <a:off x="6309458" y="1356783"/>
                <a:ext cx="954673" cy="1272897"/>
              </a:xfrm>
              <a:custGeom>
                <a:avLst/>
                <a:gdLst/>
                <a:ahLst/>
                <a:cxnLst/>
                <a:rect l="l" t="t" r="r" b="b"/>
                <a:pathLst>
                  <a:path w="954673" h="1272897">
                    <a:moveTo>
                      <a:pt x="0" y="0"/>
                    </a:moveTo>
                    <a:lnTo>
                      <a:pt x="954673" y="0"/>
                    </a:lnTo>
                    <a:lnTo>
                      <a:pt x="954673" y="1272897"/>
                    </a:lnTo>
                    <a:lnTo>
                      <a:pt x="0" y="127289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6" name="Freeform 66"/>
              <p:cNvSpPr/>
              <p:nvPr/>
            </p:nvSpPr>
            <p:spPr>
              <a:xfrm>
                <a:off x="329563" y="1356783"/>
                <a:ext cx="988086" cy="1272897"/>
              </a:xfrm>
              <a:custGeom>
                <a:avLst/>
                <a:gdLst/>
                <a:ahLst/>
                <a:cxnLst/>
                <a:rect l="l" t="t" r="r" b="b"/>
                <a:pathLst>
                  <a:path w="988086" h="1272897">
                    <a:moveTo>
                      <a:pt x="0" y="0"/>
                    </a:moveTo>
                    <a:lnTo>
                      <a:pt x="988086" y="0"/>
                    </a:lnTo>
                    <a:lnTo>
                      <a:pt x="988086" y="1272897"/>
                    </a:lnTo>
                    <a:lnTo>
                      <a:pt x="0" y="127289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Freeform 67"/>
              <p:cNvSpPr/>
              <p:nvPr/>
            </p:nvSpPr>
            <p:spPr>
              <a:xfrm flipH="1">
                <a:off x="2032654" y="1389296"/>
                <a:ext cx="633000" cy="1253465"/>
              </a:xfrm>
              <a:custGeom>
                <a:avLst/>
                <a:gdLst/>
                <a:ahLst/>
                <a:cxnLst/>
                <a:rect l="l" t="t" r="r" b="b"/>
                <a:pathLst>
                  <a:path w="633000" h="1253465">
                    <a:moveTo>
                      <a:pt x="633000" y="0"/>
                    </a:moveTo>
                    <a:lnTo>
                      <a:pt x="0" y="0"/>
                    </a:lnTo>
                    <a:lnTo>
                      <a:pt x="0" y="1253465"/>
                    </a:lnTo>
                    <a:lnTo>
                      <a:pt x="633000" y="1253465"/>
                    </a:lnTo>
                    <a:lnTo>
                      <a:pt x="633000" y="0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Freeform 68"/>
              <p:cNvSpPr/>
              <p:nvPr/>
            </p:nvSpPr>
            <p:spPr>
              <a:xfrm>
                <a:off x="4767870" y="1389296"/>
                <a:ext cx="839180" cy="1234088"/>
              </a:xfrm>
              <a:custGeom>
                <a:avLst/>
                <a:gdLst/>
                <a:ahLst/>
                <a:cxnLst/>
                <a:rect l="l" t="t" r="r" b="b"/>
                <a:pathLst>
                  <a:path w="839180" h="1234088">
                    <a:moveTo>
                      <a:pt x="0" y="0"/>
                    </a:moveTo>
                    <a:lnTo>
                      <a:pt x="839180" y="0"/>
                    </a:lnTo>
                    <a:lnTo>
                      <a:pt x="839180" y="1234088"/>
                    </a:lnTo>
                    <a:lnTo>
                      <a:pt x="0" y="123408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295869" y="293421"/>
                <a:ext cx="776038" cy="2071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810"/>
                  </a:lnSpc>
                </a:pPr>
                <a:r>
                  <a:rPr lang="en-US" sz="750" b="1" dirty="0">
                    <a:solidFill>
                      <a:srgbClr val="A11D2C">
                        <a:alpha val="8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SIGN UP </a:t>
                </a:r>
              </a:p>
              <a:p>
                <a:pPr marL="0" lvl="0" indent="0" algn="l">
                  <a:lnSpc>
                    <a:spcPts val="810"/>
                  </a:lnSpc>
                  <a:spcBef>
                    <a:spcPct val="0"/>
                  </a:spcBef>
                </a:pPr>
                <a:r>
                  <a:rPr lang="en-US" sz="750" b="1" dirty="0">
                    <a:solidFill>
                      <a:srgbClr val="A11D2C">
                        <a:alpha val="8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SHEET</a:t>
                </a:r>
              </a:p>
            </p:txBody>
          </p:sp>
          <p:sp>
            <p:nvSpPr>
              <p:cNvPr id="62" name="TextBox 62"/>
              <p:cNvSpPr txBox="1"/>
              <p:nvPr/>
            </p:nvSpPr>
            <p:spPr>
              <a:xfrm>
                <a:off x="6488092" y="293421"/>
                <a:ext cx="776038" cy="20710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810"/>
                  </a:lnSpc>
                  <a:spcBef>
                    <a:spcPct val="0"/>
                  </a:spcBef>
                </a:pPr>
                <a:r>
                  <a:rPr lang="en-US" sz="750" b="1" dirty="0">
                    <a:solidFill>
                      <a:srgbClr val="A11D2C">
                        <a:alpha val="8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MARINA’S HOUSE</a:t>
                </a:r>
              </a:p>
            </p:txBody>
          </p:sp>
          <p:sp>
            <p:nvSpPr>
              <p:cNvPr id="69" name="TextBox 69"/>
              <p:cNvSpPr txBox="1"/>
              <p:nvPr/>
            </p:nvSpPr>
            <p:spPr>
              <a:xfrm>
                <a:off x="6059482" y="2775375"/>
                <a:ext cx="1204647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148" u="none" strike="noStrike" dirty="0">
                    <a:solidFill>
                      <a:srgbClr val="A11D2C">
                        <a:alpha val="80000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LIVE MUSIC</a:t>
                </a:r>
              </a:p>
            </p:txBody>
          </p:sp>
          <p:sp>
            <p:nvSpPr>
              <p:cNvPr id="70" name="TextBox 70"/>
              <p:cNvSpPr txBox="1"/>
              <p:nvPr/>
            </p:nvSpPr>
            <p:spPr>
              <a:xfrm>
                <a:off x="4618578" y="2775375"/>
                <a:ext cx="1204647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148" dirty="0">
                    <a:solidFill>
                      <a:srgbClr val="A11D2C">
                        <a:alpha val="80000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SNACK</a:t>
                </a:r>
              </a:p>
            </p:txBody>
          </p:sp>
          <p:sp>
            <p:nvSpPr>
              <p:cNvPr id="71" name="TextBox 71"/>
              <p:cNvSpPr txBox="1"/>
              <p:nvPr/>
            </p:nvSpPr>
            <p:spPr>
              <a:xfrm>
                <a:off x="3177675" y="2775375"/>
                <a:ext cx="1204647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148" dirty="0">
                    <a:solidFill>
                      <a:srgbClr val="A11D2C">
                        <a:alpha val="80000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DINNER</a:t>
                </a:r>
              </a:p>
            </p:txBody>
          </p:sp>
          <p:sp>
            <p:nvSpPr>
              <p:cNvPr id="72" name="TextBox 72"/>
              <p:cNvSpPr txBox="1"/>
              <p:nvPr/>
            </p:nvSpPr>
            <p:spPr>
              <a:xfrm>
                <a:off x="1736772" y="2775375"/>
                <a:ext cx="1204647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148" dirty="0">
                    <a:solidFill>
                      <a:srgbClr val="A11D2C">
                        <a:alpha val="80000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BAR</a:t>
                </a:r>
              </a:p>
            </p:txBody>
          </p:sp>
          <p:sp>
            <p:nvSpPr>
              <p:cNvPr id="73" name="TextBox 73"/>
              <p:cNvSpPr txBox="1"/>
              <p:nvPr/>
            </p:nvSpPr>
            <p:spPr>
              <a:xfrm>
                <a:off x="295869" y="2775375"/>
                <a:ext cx="1204647" cy="17665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spcBef>
                    <a:spcPct val="0"/>
                  </a:spcBef>
                </a:pPr>
                <a:r>
                  <a:rPr lang="en-US" sz="1148" dirty="0">
                    <a:solidFill>
                      <a:srgbClr val="A11D2C">
                        <a:alpha val="80000"/>
                      </a:srgbClr>
                    </a:solidFill>
                    <a:latin typeface="Sora"/>
                    <a:ea typeface="Sora"/>
                    <a:cs typeface="Sora"/>
                    <a:sym typeface="Sora"/>
                  </a:rPr>
                  <a:t>COCKTAIL</a:t>
                </a:r>
              </a:p>
            </p:txBody>
          </p:sp>
        </p:grpSp>
        <p:sp>
          <p:nvSpPr>
            <p:cNvPr id="77" name="QuickSignup"/>
            <p:cNvSpPr/>
            <p:nvPr/>
          </p:nvSpPr>
          <p:spPr>
            <a:xfrm rot="5400000">
              <a:off x="7066027" y="9538942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7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36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Sora SemiBold</vt:lpstr>
      <vt:lpstr>Arial</vt:lpstr>
      <vt:lpstr>Calibri</vt:lpstr>
      <vt:lpstr>Aptos</vt:lpstr>
      <vt:lpstr>Sora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(Portrait)</dc:title>
  <dc:creator>Hoang Anh</dc:creator>
  <cp:lastModifiedBy>Anh Hoang</cp:lastModifiedBy>
  <cp:revision>45</cp:revision>
  <dcterms:created xsi:type="dcterms:W3CDTF">2006-08-16T00:00:00Z</dcterms:created>
  <dcterms:modified xsi:type="dcterms:W3CDTF">2024-09-13T03:42:25Z</dcterms:modified>
  <dc:identifier>DAGQiB8SqRg</dc:identifier>
</cp:coreProperties>
</file>