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Rakkas" panose="00000500000000000000" pitchFamily="2" charset="-7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E1D"/>
    <a:srgbClr val="EAC2A3"/>
    <a:srgbClr val="440934"/>
    <a:srgbClr val="111111"/>
    <a:srgbClr val="22605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400" d="100"/>
          <a:sy n="400" d="100"/>
        </p:scale>
        <p:origin x="-13171" y="-23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2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Christmas Potluck #1">
            <a:extLst>
              <a:ext uri="{FF2B5EF4-FFF2-40B4-BE49-F238E27FC236}">
                <a16:creationId xmlns:a16="http://schemas.microsoft.com/office/drawing/2014/main" id="{518ACCA4-2251-6931-FD80-5E275F9B4046}"/>
              </a:ext>
            </a:extLst>
          </p:cNvPr>
          <p:cNvGrpSpPr/>
          <p:nvPr/>
        </p:nvGrpSpPr>
        <p:grpSpPr>
          <a:xfrm>
            <a:off x="-3501" y="-1"/>
            <a:ext cx="7560001" cy="10693402"/>
            <a:chOff x="-3501" y="-1"/>
            <a:chExt cx="7560001" cy="1069340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8F7A147-916A-E7D6-9877-EF9BCF0B527F}"/>
                </a:ext>
              </a:extLst>
            </p:cNvPr>
            <p:cNvGrpSpPr/>
            <p:nvPr/>
          </p:nvGrpSpPr>
          <p:grpSpPr>
            <a:xfrm>
              <a:off x="0" y="0"/>
              <a:ext cx="7556500" cy="10693401"/>
              <a:chOff x="0" y="0"/>
              <a:chExt cx="7556500" cy="10693401"/>
            </a:xfrm>
          </p:grpSpPr>
          <p:sp>
            <p:nvSpPr>
              <p:cNvPr id="3" name="Freeform 3"/>
              <p:cNvSpPr/>
              <p:nvPr/>
            </p:nvSpPr>
            <p:spPr>
              <a:xfrm flipV="1">
                <a:off x="0" y="3596891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0" y="4664291"/>
                    </a:moveTo>
                    <a:lnTo>
                      <a:pt x="5040000" y="4664291"/>
                    </a:lnTo>
                    <a:lnTo>
                      <a:pt x="5040000" y="0"/>
                    </a:lnTo>
                    <a:lnTo>
                      <a:pt x="0" y="0"/>
                    </a:lnTo>
                    <a:lnTo>
                      <a:pt x="0" y="4664291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flipV="1">
                <a:off x="3776500" y="3596891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0" y="4664291"/>
                    </a:moveTo>
                    <a:lnTo>
                      <a:pt x="5040000" y="4664291"/>
                    </a:lnTo>
                    <a:lnTo>
                      <a:pt x="5040000" y="0"/>
                    </a:lnTo>
                    <a:lnTo>
                      <a:pt x="0" y="0"/>
                    </a:lnTo>
                    <a:lnTo>
                      <a:pt x="0" y="4664291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flipV="1">
                <a:off x="0" y="0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0" y="4664291"/>
                    </a:moveTo>
                    <a:lnTo>
                      <a:pt x="5040000" y="4664291"/>
                    </a:lnTo>
                    <a:lnTo>
                      <a:pt x="5040000" y="0"/>
                    </a:lnTo>
                    <a:lnTo>
                      <a:pt x="0" y="0"/>
                    </a:lnTo>
                    <a:lnTo>
                      <a:pt x="0" y="4664291"/>
                    </a:lnTo>
                    <a:close/>
                  </a:path>
                </a:pathLst>
              </a:custGeom>
              <a:blipFill>
                <a:blip r:embed="rId2">
                  <a:alphaModFix amt="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 flipV="1">
                <a:off x="3776500" y="0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0" y="4664291"/>
                    </a:moveTo>
                    <a:lnTo>
                      <a:pt x="5040000" y="4664291"/>
                    </a:lnTo>
                    <a:lnTo>
                      <a:pt x="5040000" y="0"/>
                    </a:lnTo>
                    <a:lnTo>
                      <a:pt x="0" y="0"/>
                    </a:lnTo>
                    <a:lnTo>
                      <a:pt x="0" y="4664291"/>
                    </a:lnTo>
                    <a:close/>
                  </a:path>
                </a:pathLst>
              </a:custGeom>
              <a:blipFill>
                <a:blip r:embed="rId2">
                  <a:alphaModFix amt="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 flipH="1" flipV="1">
                <a:off x="0" y="7195183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5040000" y="4664291"/>
                    </a:moveTo>
                    <a:lnTo>
                      <a:pt x="0" y="4664291"/>
                    </a:lnTo>
                    <a:lnTo>
                      <a:pt x="0" y="0"/>
                    </a:lnTo>
                    <a:lnTo>
                      <a:pt x="5040000" y="0"/>
                    </a:lnTo>
                    <a:lnTo>
                      <a:pt x="5040000" y="4664291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 flipH="1" flipV="1">
                <a:off x="3776500" y="7195183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5040000" h="4664291">
                    <a:moveTo>
                      <a:pt x="5040000" y="4664291"/>
                    </a:moveTo>
                    <a:lnTo>
                      <a:pt x="0" y="4664291"/>
                    </a:lnTo>
                    <a:lnTo>
                      <a:pt x="0" y="0"/>
                    </a:lnTo>
                    <a:lnTo>
                      <a:pt x="5040000" y="0"/>
                    </a:lnTo>
                    <a:lnTo>
                      <a:pt x="5040000" y="4664291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 flipH="1">
                <a:off x="5913947" y="9054041"/>
                <a:ext cx="1642549" cy="1639359"/>
              </a:xfrm>
              <a:custGeom>
                <a:avLst/>
                <a:gdLst/>
                <a:ahLst/>
                <a:cxnLst/>
                <a:rect l="l" t="t" r="r" b="b"/>
                <a:pathLst>
                  <a:path w="2373468" h="2351891">
                    <a:moveTo>
                      <a:pt x="2373468" y="0"/>
                    </a:moveTo>
                    <a:lnTo>
                      <a:pt x="0" y="0"/>
                    </a:lnTo>
                    <a:lnTo>
                      <a:pt x="0" y="2351891"/>
                    </a:lnTo>
                    <a:lnTo>
                      <a:pt x="2373468" y="2351891"/>
                    </a:lnTo>
                    <a:lnTo>
                      <a:pt x="2373468" y="0"/>
                    </a:lnTo>
                    <a:close/>
                  </a:path>
                </a:pathLst>
              </a:custGeom>
              <a:blipFill>
                <a:blip r:embed="rId4">
                  <a:alphaModFix amt="55999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8374" b="-759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0" y="9054041"/>
                <a:ext cx="1646050" cy="1635684"/>
              </a:xfrm>
              <a:custGeom>
                <a:avLst/>
                <a:gdLst/>
                <a:ahLst/>
                <a:cxnLst/>
                <a:rect l="l" t="t" r="r" b="b"/>
                <a:pathLst>
                  <a:path w="2373468" h="2351891">
                    <a:moveTo>
                      <a:pt x="0" y="0"/>
                    </a:moveTo>
                    <a:lnTo>
                      <a:pt x="2373468" y="0"/>
                    </a:lnTo>
                    <a:lnTo>
                      <a:pt x="2373468" y="2351891"/>
                    </a:lnTo>
                    <a:lnTo>
                      <a:pt x="0" y="23518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5999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8144" b="-7840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B8D85B9-AC2C-2136-7CF1-819F254A2DF1}"/>
                </a:ext>
              </a:extLst>
            </p:cNvPr>
            <p:cNvGrpSpPr/>
            <p:nvPr/>
          </p:nvGrpSpPr>
          <p:grpSpPr>
            <a:xfrm>
              <a:off x="347894" y="2499882"/>
              <a:ext cx="6862462" cy="7851999"/>
              <a:chOff x="347894" y="2499882"/>
              <a:chExt cx="6862462" cy="785199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347894" y="2499882"/>
                <a:ext cx="6860712" cy="7851999"/>
              </a:xfrm>
              <a:custGeom>
                <a:avLst/>
                <a:gdLst/>
                <a:ahLst/>
                <a:cxnLst/>
                <a:rect l="l" t="t" r="r" b="b"/>
                <a:pathLst>
                  <a:path w="13641265" h="15082603">
                    <a:moveTo>
                      <a:pt x="0" y="0"/>
                    </a:moveTo>
                    <a:lnTo>
                      <a:pt x="13641265" y="0"/>
                    </a:lnTo>
                    <a:lnTo>
                      <a:pt x="13641265" y="15082603"/>
                    </a:lnTo>
                    <a:lnTo>
                      <a:pt x="0" y="1508260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49644" y="9327702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49644" y="9669093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49644" y="10010484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49644" y="3182664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2261834" y="2499882"/>
                <a:ext cx="0" cy="7851999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284768" y="2499882"/>
                <a:ext cx="0" cy="7851999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49644" y="3524055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49644" y="3865446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49644" y="4206837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49644" y="4548228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49644" y="4889619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49644" y="5231010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49644" y="5572401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49644" y="5913792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49644" y="6255183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349644" y="6596574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349644" y="6937965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349644" y="7279356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349644" y="7620747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349644" y="7962138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349644" y="8303529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349644" y="8644920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349644" y="8986311"/>
                <a:ext cx="6860712" cy="0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347894" y="2499883"/>
                <a:ext cx="6860712" cy="341261"/>
              </a:xfrm>
              <a:custGeom>
                <a:avLst/>
                <a:gdLst/>
                <a:ahLst/>
                <a:cxnLst/>
                <a:rect l="l" t="t" r="r" b="b"/>
                <a:pathLst>
                  <a:path w="13641265" h="635079">
                    <a:moveTo>
                      <a:pt x="0" y="0"/>
                    </a:moveTo>
                    <a:lnTo>
                      <a:pt x="13641265" y="0"/>
                    </a:lnTo>
                    <a:lnTo>
                      <a:pt x="13641265" y="635079"/>
                    </a:lnTo>
                    <a:lnTo>
                      <a:pt x="0" y="635079"/>
                    </a:lnTo>
                    <a:close/>
                  </a:path>
                </a:pathLst>
              </a:custGeom>
              <a:solidFill>
                <a:srgbClr val="8B2419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2603324" y="2598030"/>
                <a:ext cx="1339953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80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PHONE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4681207" y="2598030"/>
                <a:ext cx="213096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spc="80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WILL BRING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882587" y="2598030"/>
                <a:ext cx="844554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00" b="1" spc="80" dirty="0">
                    <a:solidFill>
                      <a:srgbClr val="FFFFF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FULL NAME</a:t>
                </a:r>
              </a:p>
            </p:txBody>
          </p:sp>
          <p:sp>
            <p:nvSpPr>
              <p:cNvPr id="59" name="AutoShape 20">
                <a:extLst>
                  <a:ext uri="{FF2B5EF4-FFF2-40B4-BE49-F238E27FC236}">
                    <a16:creationId xmlns:a16="http://schemas.microsoft.com/office/drawing/2014/main" id="{31BEDCE5-C437-202E-D447-377842BA2D1E}"/>
                  </a:ext>
                </a:extLst>
              </p:cNvPr>
              <p:cNvSpPr/>
              <p:nvPr/>
            </p:nvSpPr>
            <p:spPr>
              <a:xfrm>
                <a:off x="347894" y="2499882"/>
                <a:ext cx="0" cy="7851999"/>
              </a:xfrm>
              <a:prstGeom prst="line">
                <a:avLst/>
              </a:prstGeom>
              <a:ln w="6350" cap="flat">
                <a:solidFill>
                  <a:srgbClr val="AA2B1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013D04-D571-3CA7-CF12-44998A332445}"/>
                </a:ext>
              </a:extLst>
            </p:cNvPr>
            <p:cNvGrpSpPr/>
            <p:nvPr/>
          </p:nvGrpSpPr>
          <p:grpSpPr>
            <a:xfrm>
              <a:off x="-3501" y="-1"/>
              <a:ext cx="7560001" cy="2129983"/>
              <a:chOff x="-3501" y="-1"/>
              <a:chExt cx="7560001" cy="2129983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5763980" y="-1"/>
                <a:ext cx="1792520" cy="2061733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3137629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3137629"/>
                    </a:lnTo>
                    <a:lnTo>
                      <a:pt x="0" y="31376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8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1" t="-14138" r="-6870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48"/>
              <p:cNvSpPr/>
              <p:nvPr/>
            </p:nvSpPr>
            <p:spPr>
              <a:xfrm flipH="1">
                <a:off x="-3501" y="-1"/>
                <a:ext cx="1799521" cy="2061733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3137629">
                    <a:moveTo>
                      <a:pt x="4032000" y="0"/>
                    </a:moveTo>
                    <a:lnTo>
                      <a:pt x="0" y="0"/>
                    </a:lnTo>
                    <a:lnTo>
                      <a:pt x="0" y="3137629"/>
                    </a:lnTo>
                    <a:lnTo>
                      <a:pt x="4032000" y="3137629"/>
                    </a:lnTo>
                    <a:lnTo>
                      <a:pt x="4032000" y="0"/>
                    </a:lnTo>
                    <a:close/>
                  </a:path>
                </a:pathLst>
              </a:custGeom>
              <a:blipFill>
                <a:blip r:embed="rId6">
                  <a:alphaModFix amt="8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-1" t="-14138" r="-6804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2092833" y="870388"/>
                <a:ext cx="3370835" cy="7617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4950" dirty="0">
                    <a:solidFill>
                      <a:srgbClr val="FFFFFF">
                        <a:alpha val="89804"/>
                      </a:srgbClr>
                    </a:solidFill>
                    <a:latin typeface="Rakkas"/>
                    <a:ea typeface="Rakkas"/>
                    <a:cs typeface="Rakkas"/>
                    <a:sym typeface="Rakkas"/>
                  </a:rPr>
                  <a:t>Christmas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3278245" y="751809"/>
                <a:ext cx="1000012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FFFF">
                        <a:alpha val="89804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Sign up Sheet</a:t>
                </a:r>
              </a:p>
            </p:txBody>
          </p:sp>
          <p:sp>
            <p:nvSpPr>
              <p:cNvPr id="50" name="TextBox 44">
                <a:extLst>
                  <a:ext uri="{FF2B5EF4-FFF2-40B4-BE49-F238E27FC236}">
                    <a16:creationId xmlns:a16="http://schemas.microsoft.com/office/drawing/2014/main" id="{D6CA5599-16C0-07BD-D5DF-6307360EF26A}"/>
                  </a:ext>
                </a:extLst>
              </p:cNvPr>
              <p:cNvSpPr txBox="1"/>
              <p:nvPr/>
            </p:nvSpPr>
            <p:spPr>
              <a:xfrm>
                <a:off x="2092833" y="1368235"/>
                <a:ext cx="3370835" cy="7617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4950" dirty="0">
                    <a:solidFill>
                      <a:srgbClr val="FFFFFF">
                        <a:alpha val="89804"/>
                      </a:srgbClr>
                    </a:solidFill>
                    <a:latin typeface="Rakkas"/>
                    <a:ea typeface="Rakkas"/>
                    <a:cs typeface="Rakkas"/>
                    <a:sym typeface="Rakkas"/>
                  </a:rPr>
                  <a:t>Potluck </a:t>
                </a:r>
              </a:p>
            </p:txBody>
          </p:sp>
        </p:grpSp>
        <p:sp>
          <p:nvSpPr>
            <p:cNvPr id="49" name="QuickSignup"/>
            <p:cNvSpPr/>
            <p:nvPr/>
          </p:nvSpPr>
          <p:spPr>
            <a:xfrm>
              <a:off x="3551604" y="1042587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Sans</vt:lpstr>
      <vt:lpstr>Rakkas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48</cp:revision>
  <dcterms:created xsi:type="dcterms:W3CDTF">2006-08-16T00:00:00Z</dcterms:created>
  <dcterms:modified xsi:type="dcterms:W3CDTF">2024-09-27T08:33:22Z</dcterms:modified>
  <dc:identifier>DAGR7N8ueBI</dc:identifier>
</cp:coreProperties>
</file>