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D3D">
                <a:alpha val="100000"/>
              </a:srgbClr>
            </a:gs>
            <a:gs pos="100000">
              <a:srgbClr val="0A442A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hristmas Potluck #2">
            <a:extLst>
              <a:ext uri="{FF2B5EF4-FFF2-40B4-BE49-F238E27FC236}">
                <a16:creationId xmlns:a16="http://schemas.microsoft.com/office/drawing/2014/main" id="{F1B28909-2719-FD19-B83B-15BC200EAFA3}"/>
              </a:ext>
            </a:extLst>
          </p:cNvPr>
          <p:cNvGrpSpPr/>
          <p:nvPr/>
        </p:nvGrpSpPr>
        <p:grpSpPr>
          <a:xfrm>
            <a:off x="0" y="0"/>
            <a:ext cx="7560000" cy="10693400"/>
            <a:chOff x="0" y="0"/>
            <a:chExt cx="7560000" cy="10693400"/>
          </a:xfrm>
        </p:grpSpPr>
        <p:pic>
          <p:nvPicPr>
            <p:cNvPr id="2" name="Gradient Background" descr="A green and black gradient&#10;&#10;Description automatically generated">
              <a:extLst>
                <a:ext uri="{FF2B5EF4-FFF2-40B4-BE49-F238E27FC236}">
                  <a16:creationId xmlns:a16="http://schemas.microsoft.com/office/drawing/2014/main" id="{749605A5-F7DC-6602-3E36-9BBA6436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6"/>
              <a:ext cx="7556500" cy="10692447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772D3E1-C198-BA26-FA20-04200DA0C8F1}"/>
                </a:ext>
              </a:extLst>
            </p:cNvPr>
            <p:cNvGrpSpPr/>
            <p:nvPr/>
          </p:nvGrpSpPr>
          <p:grpSpPr>
            <a:xfrm>
              <a:off x="29628" y="0"/>
              <a:ext cx="7530372" cy="10693400"/>
              <a:chOff x="29628" y="0"/>
              <a:chExt cx="7530372" cy="10693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29628" y="7476768"/>
                <a:ext cx="7530372" cy="3216632"/>
              </a:xfrm>
              <a:custGeom>
                <a:avLst/>
                <a:gdLst/>
                <a:ahLst/>
                <a:cxnLst/>
                <a:rect l="l" t="t" r="r" b="b"/>
                <a:pathLst>
                  <a:path w="10040496" h="5659189">
                    <a:moveTo>
                      <a:pt x="0" y="0"/>
                    </a:moveTo>
                    <a:lnTo>
                      <a:pt x="10040496" y="0"/>
                    </a:lnTo>
                    <a:lnTo>
                      <a:pt x="10040496" y="5659189"/>
                    </a:lnTo>
                    <a:lnTo>
                      <a:pt x="0" y="56591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b="-3195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29628" y="3223805"/>
                <a:ext cx="7530372" cy="4244392"/>
              </a:xfrm>
              <a:custGeom>
                <a:avLst/>
                <a:gdLst/>
                <a:ahLst/>
                <a:cxnLst/>
                <a:rect l="l" t="t" r="r" b="b"/>
                <a:pathLst>
                  <a:path w="10040496" h="5659189">
                    <a:moveTo>
                      <a:pt x="0" y="0"/>
                    </a:moveTo>
                    <a:lnTo>
                      <a:pt x="10040496" y="0"/>
                    </a:lnTo>
                    <a:lnTo>
                      <a:pt x="10040496" y="5659189"/>
                    </a:lnTo>
                    <a:lnTo>
                      <a:pt x="0" y="56591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29628" y="0"/>
                <a:ext cx="7530372" cy="3215232"/>
              </a:xfrm>
              <a:custGeom>
                <a:avLst/>
                <a:gdLst/>
                <a:ahLst/>
                <a:cxnLst/>
                <a:rect l="l" t="t" r="r" b="b"/>
                <a:pathLst>
                  <a:path w="10040496" h="5659189">
                    <a:moveTo>
                      <a:pt x="0" y="0"/>
                    </a:moveTo>
                    <a:lnTo>
                      <a:pt x="10040496" y="0"/>
                    </a:lnTo>
                    <a:lnTo>
                      <a:pt x="10040496" y="5659189"/>
                    </a:lnTo>
                    <a:lnTo>
                      <a:pt x="0" y="56591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3201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60100" y="756000"/>
                <a:ext cx="7125252" cy="7687586"/>
              </a:xfrm>
              <a:custGeom>
                <a:avLst/>
                <a:gdLst/>
                <a:ahLst/>
                <a:cxnLst/>
                <a:rect l="l" t="t" r="r" b="b"/>
                <a:pathLst>
                  <a:path w="7687586" h="7687586">
                    <a:moveTo>
                      <a:pt x="0" y="0"/>
                    </a:moveTo>
                    <a:lnTo>
                      <a:pt x="7687586" y="0"/>
                    </a:lnTo>
                    <a:lnTo>
                      <a:pt x="7687586" y="7687586"/>
                    </a:lnTo>
                    <a:lnTo>
                      <a:pt x="0" y="768758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789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FE4E89C-59D6-C36B-3FEC-19491A24BF62}"/>
                </a:ext>
              </a:extLst>
            </p:cNvPr>
            <p:cNvGrpSpPr/>
            <p:nvPr/>
          </p:nvGrpSpPr>
          <p:grpSpPr>
            <a:xfrm>
              <a:off x="372073" y="453136"/>
              <a:ext cx="6745370" cy="2951600"/>
              <a:chOff x="372073" y="453136"/>
              <a:chExt cx="6745370" cy="29516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6834753" y="472913"/>
                <a:ext cx="282689" cy="356603"/>
              </a:xfrm>
              <a:custGeom>
                <a:avLst/>
                <a:gdLst/>
                <a:ahLst/>
                <a:cxnLst/>
                <a:rect l="l" t="t" r="r" b="b"/>
                <a:pathLst>
                  <a:path w="282689" h="356603">
                    <a:moveTo>
                      <a:pt x="0" y="0"/>
                    </a:moveTo>
                    <a:lnTo>
                      <a:pt x="282689" y="0"/>
                    </a:lnTo>
                    <a:lnTo>
                      <a:pt x="282689" y="356604"/>
                    </a:lnTo>
                    <a:lnTo>
                      <a:pt x="0" y="35660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9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4627535" y="546100"/>
                <a:ext cx="631128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EFCF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372073" y="453136"/>
                <a:ext cx="5005527" cy="12618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200" b="1" spc="-410" dirty="0">
                    <a:solidFill>
                      <a:srgbClr val="FFF78F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Christmas 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42558" y="2168684"/>
                <a:ext cx="1308344" cy="4623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004" spc="-282" dirty="0">
                    <a:solidFill>
                      <a:srgbClr val="FFF78F">
                        <a:alpha val="80000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25/12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42558" y="3038610"/>
                <a:ext cx="1636983" cy="366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with Chef</a:t>
                </a:r>
              </a:p>
              <a:p>
                <a:pPr algn="l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Sophia Marie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480460" y="886322"/>
                <a:ext cx="1636983" cy="5456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18"/>
                  </a:lnSpc>
                </a:pPr>
                <a:r>
                  <a:rPr lang="en-US" sz="1400" spc="-78" dirty="0">
                    <a:solidFill>
                      <a:srgbClr val="FEFCFC">
                        <a:alpha val="69804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Community Center Hall, 123 Main Street Hometown, USA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442558" y="479771"/>
                <a:ext cx="201742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b="1" u="none" strike="noStrike" spc="60" dirty="0">
                    <a:solidFill>
                      <a:srgbClr val="FEFCFC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  <p:sp>
            <p:nvSpPr>
              <p:cNvPr id="34" name="TextBox 18">
                <a:extLst>
                  <a:ext uri="{FF2B5EF4-FFF2-40B4-BE49-F238E27FC236}">
                    <a16:creationId xmlns:a16="http://schemas.microsoft.com/office/drawing/2014/main" id="{2DF7B66A-2CAE-9FB4-EF41-34A54EC1B130}"/>
                  </a:ext>
                </a:extLst>
              </p:cNvPr>
              <p:cNvSpPr txBox="1"/>
              <p:nvPr/>
            </p:nvSpPr>
            <p:spPr>
              <a:xfrm>
                <a:off x="431248" y="2516482"/>
                <a:ext cx="1308344" cy="4623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3004" spc="-282" dirty="0">
                    <a:solidFill>
                      <a:srgbClr val="FFF78F">
                        <a:alpha val="80000"/>
                      </a:srgbClr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4 PM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4716031" y="579929"/>
                <a:ext cx="454136" cy="1609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46" b="1" spc="-52" dirty="0">
                    <a:solidFill>
                      <a:srgbClr val="01683B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potluck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C82A0D7-1C7F-9D78-0A4F-F3C814B96283}"/>
                </a:ext>
              </a:extLst>
            </p:cNvPr>
            <p:cNvGrpSpPr/>
            <p:nvPr/>
          </p:nvGrpSpPr>
          <p:grpSpPr>
            <a:xfrm>
              <a:off x="1591237" y="1130103"/>
              <a:ext cx="5526205" cy="4150609"/>
              <a:chOff x="1591237" y="1130103"/>
              <a:chExt cx="5526205" cy="415060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332019" y="1130103"/>
                <a:ext cx="3992132" cy="4150609"/>
              </a:xfrm>
              <a:custGeom>
                <a:avLst/>
                <a:gdLst/>
                <a:ahLst/>
                <a:cxnLst/>
                <a:rect l="l" t="t" r="r" b="b"/>
                <a:pathLst>
                  <a:path w="5322843" h="5534146">
                    <a:moveTo>
                      <a:pt x="0" y="0"/>
                    </a:moveTo>
                    <a:lnTo>
                      <a:pt x="5322843" y="0"/>
                    </a:lnTo>
                    <a:lnTo>
                      <a:pt x="5322843" y="5534146"/>
                    </a:lnTo>
                    <a:lnTo>
                      <a:pt x="0" y="55341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flipH="1">
                <a:off x="1591237" y="2571859"/>
                <a:ext cx="1235289" cy="1602379"/>
              </a:xfrm>
              <a:custGeom>
                <a:avLst/>
                <a:gdLst/>
                <a:ahLst/>
                <a:cxnLst/>
                <a:rect l="l" t="t" r="r" b="b"/>
                <a:pathLst>
                  <a:path w="1235289" h="1602379">
                    <a:moveTo>
                      <a:pt x="1235288" y="0"/>
                    </a:moveTo>
                    <a:lnTo>
                      <a:pt x="0" y="0"/>
                    </a:lnTo>
                    <a:lnTo>
                      <a:pt x="0" y="1602380"/>
                    </a:lnTo>
                    <a:lnTo>
                      <a:pt x="1235288" y="1602380"/>
                    </a:lnTo>
                    <a:lnTo>
                      <a:pt x="1235288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5882153" y="2571859"/>
                <a:ext cx="1235289" cy="1602379"/>
              </a:xfrm>
              <a:custGeom>
                <a:avLst/>
                <a:gdLst/>
                <a:ahLst/>
                <a:cxnLst/>
                <a:rect l="l" t="t" r="r" b="b"/>
                <a:pathLst>
                  <a:path w="1235289" h="1602379">
                    <a:moveTo>
                      <a:pt x="0" y="0"/>
                    </a:moveTo>
                    <a:lnTo>
                      <a:pt x="1235289" y="0"/>
                    </a:lnTo>
                    <a:lnTo>
                      <a:pt x="1235289" y="1602380"/>
                    </a:lnTo>
                    <a:lnTo>
                      <a:pt x="0" y="16023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 rot="-1213212">
                <a:off x="2977257" y="1333477"/>
                <a:ext cx="735230" cy="443743"/>
              </a:xfrm>
              <a:custGeom>
                <a:avLst/>
                <a:gdLst/>
                <a:ahLst/>
                <a:cxnLst/>
                <a:rect l="l" t="t" r="r" b="b"/>
                <a:pathLst>
                  <a:path w="735230" h="443743">
                    <a:moveTo>
                      <a:pt x="0" y="0"/>
                    </a:moveTo>
                    <a:lnTo>
                      <a:pt x="735230" y="0"/>
                    </a:lnTo>
                    <a:lnTo>
                      <a:pt x="735230" y="443743"/>
                    </a:lnTo>
                    <a:lnTo>
                      <a:pt x="0" y="4437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b="-2384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QuickSignup"/>
            <p:cNvSpPr/>
            <p:nvPr/>
          </p:nvSpPr>
          <p:spPr>
            <a:xfrm>
              <a:off x="3551604" y="1036491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2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48441"/>
              </p:ext>
            </p:extLst>
          </p:nvPr>
        </p:nvGraphicFramePr>
        <p:xfrm>
          <a:off x="431248" y="4110699"/>
          <a:ext cx="6686196" cy="6109788"/>
        </p:xfrm>
        <a:graphic>
          <a:graphicData uri="http://schemas.openxmlformats.org/drawingml/2006/table">
            <a:tbl>
              <a:tblPr/>
              <a:tblGrid>
                <a:gridCol w="1671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1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01683B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FULL NAME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01683B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PHONE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01683B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DISHES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1" dirty="0">
                          <a:solidFill>
                            <a:srgbClr val="01683B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QUANTITY</a:t>
                      </a:r>
                      <a:endParaRPr lang="en-US" sz="1100" dirty="0"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149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800" dirty="0">
                        <a:solidFill>
                          <a:srgbClr val="226055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7A97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 SemiBold</vt:lpstr>
      <vt:lpstr>Arial</vt:lpstr>
      <vt:lpstr>Calibri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cp:lastModifiedBy>Anh Hoang</cp:lastModifiedBy>
  <cp:revision>51</cp:revision>
  <dcterms:created xsi:type="dcterms:W3CDTF">2006-08-16T00:00:00Z</dcterms:created>
  <dcterms:modified xsi:type="dcterms:W3CDTF">2024-09-28T02:06:09Z</dcterms:modified>
  <dc:identifier>DAGR7N8ueBI</dc:identifier>
</cp:coreProperties>
</file>