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League Spartan" pitchFamily="2" charset="0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31" autoAdjust="0"/>
    <p:restoredTop sz="94622" autoAdjust="0"/>
  </p:normalViewPr>
  <p:slideViewPr>
    <p:cSldViewPr>
      <p:cViewPr varScale="1">
        <p:scale>
          <a:sx n="73" d="100"/>
          <a:sy n="73" d="100"/>
        </p:scale>
        <p:origin x="97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Christmas Potluck #3">
            <a:extLst>
              <a:ext uri="{FF2B5EF4-FFF2-40B4-BE49-F238E27FC236}">
                <a16:creationId xmlns:a16="http://schemas.microsoft.com/office/drawing/2014/main" id="{17EE824B-2FBD-CA63-5142-9BA31E380AD2}"/>
              </a:ext>
            </a:extLst>
          </p:cNvPr>
          <p:cNvGrpSpPr/>
          <p:nvPr/>
        </p:nvGrpSpPr>
        <p:grpSpPr>
          <a:xfrm>
            <a:off x="408191" y="417535"/>
            <a:ext cx="10057450" cy="6770974"/>
            <a:chOff x="408191" y="417535"/>
            <a:chExt cx="10057450" cy="677097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8E42ECE-A998-7963-5BAD-C6B6F89435D7}"/>
                </a:ext>
              </a:extLst>
            </p:cNvPr>
            <p:cNvGrpSpPr/>
            <p:nvPr/>
          </p:nvGrpSpPr>
          <p:grpSpPr>
            <a:xfrm>
              <a:off x="499076" y="417535"/>
              <a:ext cx="9785433" cy="2109687"/>
              <a:chOff x="499076" y="417535"/>
              <a:chExt cx="9785433" cy="2109687"/>
            </a:xfrm>
          </p:grpSpPr>
          <p:sp>
            <p:nvSpPr>
              <p:cNvPr id="6" name="Freeform 6"/>
              <p:cNvSpPr/>
              <p:nvPr/>
            </p:nvSpPr>
            <p:spPr>
              <a:xfrm flipH="1">
                <a:off x="2265066" y="1300824"/>
                <a:ext cx="757920" cy="990157"/>
              </a:xfrm>
              <a:custGeom>
                <a:avLst/>
                <a:gdLst/>
                <a:ahLst/>
                <a:cxnLst/>
                <a:rect l="l" t="t" r="r" b="b"/>
                <a:pathLst>
                  <a:path w="757920" h="990157">
                    <a:moveTo>
                      <a:pt x="757920" y="0"/>
                    </a:moveTo>
                    <a:lnTo>
                      <a:pt x="0" y="0"/>
                    </a:lnTo>
                    <a:lnTo>
                      <a:pt x="0" y="990158"/>
                    </a:lnTo>
                    <a:lnTo>
                      <a:pt x="757920" y="990158"/>
                    </a:lnTo>
                    <a:lnTo>
                      <a:pt x="75792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7669014" y="1300824"/>
                <a:ext cx="757920" cy="990157"/>
              </a:xfrm>
              <a:custGeom>
                <a:avLst/>
                <a:gdLst/>
                <a:ahLst/>
                <a:cxnLst/>
                <a:rect l="l" t="t" r="r" b="b"/>
                <a:pathLst>
                  <a:path w="757920" h="990157">
                    <a:moveTo>
                      <a:pt x="0" y="0"/>
                    </a:moveTo>
                    <a:lnTo>
                      <a:pt x="757920" y="0"/>
                    </a:lnTo>
                    <a:lnTo>
                      <a:pt x="757920" y="990158"/>
                    </a:lnTo>
                    <a:lnTo>
                      <a:pt x="0" y="9901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499076" y="417535"/>
                <a:ext cx="1434038" cy="1873447"/>
              </a:xfrm>
              <a:custGeom>
                <a:avLst/>
                <a:gdLst/>
                <a:ahLst/>
                <a:cxnLst/>
                <a:rect l="l" t="t" r="r" b="b"/>
                <a:pathLst>
                  <a:path w="1434038" h="1873447">
                    <a:moveTo>
                      <a:pt x="0" y="0"/>
                    </a:moveTo>
                    <a:lnTo>
                      <a:pt x="1434038" y="0"/>
                    </a:lnTo>
                    <a:lnTo>
                      <a:pt x="1434038" y="1873447"/>
                    </a:lnTo>
                    <a:lnTo>
                      <a:pt x="0" y="187344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1568370" y="1249417"/>
                <a:ext cx="952166" cy="1166350"/>
              </a:xfrm>
              <a:custGeom>
                <a:avLst/>
                <a:gdLst/>
                <a:ahLst/>
                <a:cxnLst/>
                <a:rect l="l" t="t" r="r" b="b"/>
                <a:pathLst>
                  <a:path w="952166" h="1166350">
                    <a:moveTo>
                      <a:pt x="0" y="0"/>
                    </a:moveTo>
                    <a:lnTo>
                      <a:pt x="952165" y="0"/>
                    </a:lnTo>
                    <a:lnTo>
                      <a:pt x="952165" y="1166350"/>
                    </a:lnTo>
                    <a:lnTo>
                      <a:pt x="0" y="116635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Freeform 10"/>
              <p:cNvSpPr/>
              <p:nvPr/>
            </p:nvSpPr>
            <p:spPr>
              <a:xfrm flipH="1">
                <a:off x="8171465" y="1249417"/>
                <a:ext cx="952166" cy="1166350"/>
              </a:xfrm>
              <a:custGeom>
                <a:avLst/>
                <a:gdLst/>
                <a:ahLst/>
                <a:cxnLst/>
                <a:rect l="l" t="t" r="r" b="b"/>
                <a:pathLst>
                  <a:path w="952166" h="1166350">
                    <a:moveTo>
                      <a:pt x="952165" y="0"/>
                    </a:moveTo>
                    <a:lnTo>
                      <a:pt x="0" y="0"/>
                    </a:lnTo>
                    <a:lnTo>
                      <a:pt x="0" y="1166350"/>
                    </a:lnTo>
                    <a:lnTo>
                      <a:pt x="952165" y="1166350"/>
                    </a:lnTo>
                    <a:lnTo>
                      <a:pt x="952165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Freeform 11"/>
              <p:cNvSpPr/>
              <p:nvPr/>
            </p:nvSpPr>
            <p:spPr>
              <a:xfrm flipH="1">
                <a:off x="8850471" y="417535"/>
                <a:ext cx="1434038" cy="1873447"/>
              </a:xfrm>
              <a:custGeom>
                <a:avLst/>
                <a:gdLst/>
                <a:ahLst/>
                <a:cxnLst/>
                <a:rect l="l" t="t" r="r" b="b"/>
                <a:pathLst>
                  <a:path w="1434038" h="1873447">
                    <a:moveTo>
                      <a:pt x="1434038" y="0"/>
                    </a:moveTo>
                    <a:lnTo>
                      <a:pt x="0" y="0"/>
                    </a:lnTo>
                    <a:lnTo>
                      <a:pt x="0" y="1873447"/>
                    </a:lnTo>
                    <a:lnTo>
                      <a:pt x="1434038" y="1873447"/>
                    </a:lnTo>
                    <a:lnTo>
                      <a:pt x="1434038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2811912" y="1485657"/>
                <a:ext cx="693114" cy="1041565"/>
              </a:xfrm>
              <a:custGeom>
                <a:avLst/>
                <a:gdLst/>
                <a:ahLst/>
                <a:cxnLst/>
                <a:rect l="l" t="t" r="r" b="b"/>
                <a:pathLst>
                  <a:path w="693114" h="1041565">
                    <a:moveTo>
                      <a:pt x="0" y="0"/>
                    </a:moveTo>
                    <a:lnTo>
                      <a:pt x="693114" y="0"/>
                    </a:lnTo>
                    <a:lnTo>
                      <a:pt x="693114" y="1041565"/>
                    </a:lnTo>
                    <a:lnTo>
                      <a:pt x="0" y="104156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Freeform 13"/>
              <p:cNvSpPr/>
              <p:nvPr/>
            </p:nvSpPr>
            <p:spPr>
              <a:xfrm flipH="1">
                <a:off x="7184647" y="1485657"/>
                <a:ext cx="693114" cy="1041565"/>
              </a:xfrm>
              <a:custGeom>
                <a:avLst/>
                <a:gdLst/>
                <a:ahLst/>
                <a:cxnLst/>
                <a:rect l="l" t="t" r="r" b="b"/>
                <a:pathLst>
                  <a:path w="693114" h="1041565">
                    <a:moveTo>
                      <a:pt x="693114" y="0"/>
                    </a:moveTo>
                    <a:lnTo>
                      <a:pt x="0" y="0"/>
                    </a:lnTo>
                    <a:lnTo>
                      <a:pt x="0" y="1041565"/>
                    </a:lnTo>
                    <a:lnTo>
                      <a:pt x="693114" y="1041565"/>
                    </a:lnTo>
                    <a:lnTo>
                      <a:pt x="693114" y="0"/>
                    </a:lnTo>
                    <a:close/>
                  </a:path>
                </a:pathLst>
              </a:custGeom>
              <a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2655555" y="772270"/>
                <a:ext cx="5382290" cy="110414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4060"/>
                  </a:lnSpc>
                </a:pPr>
                <a:r>
                  <a:rPr lang="en-US" sz="5000" b="1" spc="-87" dirty="0">
                    <a:solidFill>
                      <a:srgbClr val="7FAB7C"/>
                    </a:solidFill>
                    <a:latin typeface="League Spartan"/>
                    <a:ea typeface="League Spartan"/>
                    <a:cs typeface="League Spartan"/>
                    <a:sym typeface="League Spartan"/>
                  </a:rPr>
                  <a:t>CHRISTMAS </a:t>
                </a:r>
              </a:p>
              <a:p>
                <a:pPr marL="0" lvl="0" indent="0" algn="ctr">
                  <a:lnSpc>
                    <a:spcPts val="4060"/>
                  </a:lnSpc>
                </a:pPr>
                <a:r>
                  <a:rPr lang="en-US" sz="5000" b="1" spc="-87" dirty="0">
                    <a:solidFill>
                      <a:srgbClr val="7FAB7C"/>
                    </a:solidFill>
                    <a:latin typeface="League Spartan"/>
                    <a:ea typeface="League Spartan"/>
                    <a:cs typeface="League Spartan"/>
                    <a:sym typeface="League Spartan"/>
                  </a:rPr>
                  <a:t>POTLUCK</a:t>
                </a:r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4821244" y="472882"/>
                <a:ext cx="1050912" cy="1692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100" b="1" dirty="0">
                    <a:solidFill>
                      <a:srgbClr val="CF5526">
                        <a:alpha val="80000"/>
                      </a:srgbClr>
                    </a:solidFill>
                    <a:latin typeface="League Spartan"/>
                    <a:ea typeface="League Spartan"/>
                    <a:cs typeface="League Spartan"/>
                    <a:sym typeface="League Spartan"/>
                  </a:rPr>
                  <a:t>SIGN UP SHEET</a:t>
                </a: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4D8886DE-CC37-7117-4340-FB63C729A5C2}"/>
                </a:ext>
              </a:extLst>
            </p:cNvPr>
            <p:cNvGrpSpPr/>
            <p:nvPr/>
          </p:nvGrpSpPr>
          <p:grpSpPr>
            <a:xfrm>
              <a:off x="408191" y="2290982"/>
              <a:ext cx="9877018" cy="4861527"/>
              <a:chOff x="408191" y="2290982"/>
              <a:chExt cx="9877018" cy="4861527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408191" y="2836808"/>
                <a:ext cx="9877018" cy="4315701"/>
              </a:xfrm>
              <a:prstGeom prst="roundRect">
                <a:avLst>
                  <a:gd name="adj" fmla="val 2071"/>
                </a:avLst>
              </a:prstGeom>
              <a:solidFill>
                <a:srgbClr val="FFFFFF"/>
              </a:solidFill>
              <a:ln w="6350" cap="sq">
                <a:solidFill>
                  <a:srgbClr val="CF552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Freeform 15"/>
              <p:cNvSpPr/>
              <p:nvPr/>
            </p:nvSpPr>
            <p:spPr>
              <a:xfrm>
                <a:off x="408191" y="2290982"/>
                <a:ext cx="9877018" cy="465056"/>
              </a:xfrm>
              <a:prstGeom prst="roundRect">
                <a:avLst/>
              </a:prstGeom>
              <a:solidFill>
                <a:srgbClr val="CF5526"/>
              </a:solidFill>
              <a:ln w="6350" cap="sq">
                <a:solidFill>
                  <a:srgbClr val="CF552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21798C1F-5633-7DA8-5330-FB50691BC4CC}"/>
                  </a:ext>
                </a:extLst>
              </p:cNvPr>
              <p:cNvGrpSpPr/>
              <p:nvPr/>
            </p:nvGrpSpPr>
            <p:grpSpPr>
              <a:xfrm>
                <a:off x="831766" y="2461955"/>
                <a:ext cx="9029869" cy="4434885"/>
                <a:chOff x="831065" y="2461955"/>
                <a:chExt cx="9029869" cy="4434885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96BC5178-8FBD-A1FF-733D-3DD001B30A7B}"/>
                    </a:ext>
                  </a:extLst>
                </p:cNvPr>
                <p:cNvGrpSpPr/>
                <p:nvPr/>
              </p:nvGrpSpPr>
              <p:grpSpPr>
                <a:xfrm>
                  <a:off x="831065" y="2461955"/>
                  <a:ext cx="2327403" cy="4434885"/>
                  <a:chOff x="831065" y="2461955"/>
                  <a:chExt cx="2327403" cy="4434885"/>
                </a:xfrm>
              </p:grpSpPr>
              <p:sp>
                <p:nvSpPr>
                  <p:cNvPr id="17" name="AutoShape 17"/>
                  <p:cNvSpPr/>
                  <p:nvPr/>
                </p:nvSpPr>
                <p:spPr>
                  <a:xfrm>
                    <a:off x="831065" y="3583867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" name="AutoShape 18"/>
                  <p:cNvSpPr/>
                  <p:nvPr/>
                </p:nvSpPr>
                <p:spPr>
                  <a:xfrm>
                    <a:off x="831065" y="3215759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" name="AutoShape 19"/>
                  <p:cNvSpPr/>
                  <p:nvPr/>
                </p:nvSpPr>
                <p:spPr>
                  <a:xfrm>
                    <a:off x="831065" y="3951975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" name="AutoShape 20"/>
                  <p:cNvSpPr/>
                  <p:nvPr/>
                </p:nvSpPr>
                <p:spPr>
                  <a:xfrm>
                    <a:off x="831065" y="4320084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" name="AutoShape 21"/>
                  <p:cNvSpPr/>
                  <p:nvPr/>
                </p:nvSpPr>
                <p:spPr>
                  <a:xfrm>
                    <a:off x="831065" y="4688192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" name="AutoShape 22"/>
                  <p:cNvSpPr/>
                  <p:nvPr/>
                </p:nvSpPr>
                <p:spPr>
                  <a:xfrm>
                    <a:off x="831065" y="5056300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" name="AutoShape 23"/>
                  <p:cNvSpPr/>
                  <p:nvPr/>
                </p:nvSpPr>
                <p:spPr>
                  <a:xfrm>
                    <a:off x="831065" y="5424408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" name="AutoShape 24"/>
                  <p:cNvSpPr/>
                  <p:nvPr/>
                </p:nvSpPr>
                <p:spPr>
                  <a:xfrm>
                    <a:off x="831065" y="5792516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831065" y="6160624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" name="AutoShape 26"/>
                  <p:cNvSpPr/>
                  <p:nvPr/>
                </p:nvSpPr>
                <p:spPr>
                  <a:xfrm>
                    <a:off x="831065" y="6528732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" name="AutoShape 27"/>
                  <p:cNvSpPr/>
                  <p:nvPr/>
                </p:nvSpPr>
                <p:spPr>
                  <a:xfrm>
                    <a:off x="831065" y="6896840"/>
                    <a:ext cx="2327403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2" name="TextBox 52"/>
                  <p:cNvSpPr txBox="1"/>
                  <p:nvPr/>
                </p:nvSpPr>
                <p:spPr>
                  <a:xfrm>
                    <a:off x="1162908" y="2461955"/>
                    <a:ext cx="1663718" cy="123111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spcBef>
                        <a:spcPct val="0"/>
                      </a:spcBef>
                    </a:pPr>
                    <a:r>
                      <a:rPr lang="en-US" sz="800" b="1" spc="160" dirty="0">
                        <a:solidFill>
                          <a:srgbClr val="FDF9F4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rPr>
                      <a:t>FULL NAME</a:t>
                    </a:r>
                  </a:p>
                </p:txBody>
              </p: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3BA27B94-9278-C6F7-C229-46B094E96627}"/>
                    </a:ext>
                  </a:extLst>
                </p:cNvPr>
                <p:cNvGrpSpPr/>
                <p:nvPr/>
              </p:nvGrpSpPr>
              <p:grpSpPr>
                <a:xfrm>
                  <a:off x="3582043" y="2461955"/>
                  <a:ext cx="2155837" cy="4434885"/>
                  <a:chOff x="3582044" y="2461955"/>
                  <a:chExt cx="2155837" cy="4434885"/>
                </a:xfrm>
              </p:grpSpPr>
              <p:sp>
                <p:nvSpPr>
                  <p:cNvPr id="28" name="AutoShape 28"/>
                  <p:cNvSpPr/>
                  <p:nvPr/>
                </p:nvSpPr>
                <p:spPr>
                  <a:xfrm>
                    <a:off x="3582044" y="3583867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" name="AutoShape 29"/>
                  <p:cNvSpPr/>
                  <p:nvPr/>
                </p:nvSpPr>
                <p:spPr>
                  <a:xfrm>
                    <a:off x="3582044" y="3215759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" name="AutoShape 30"/>
                  <p:cNvSpPr/>
                  <p:nvPr/>
                </p:nvSpPr>
                <p:spPr>
                  <a:xfrm>
                    <a:off x="3582044" y="3951975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" name="AutoShape 31"/>
                  <p:cNvSpPr/>
                  <p:nvPr/>
                </p:nvSpPr>
                <p:spPr>
                  <a:xfrm>
                    <a:off x="3582044" y="4320084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" name="AutoShape 32"/>
                  <p:cNvSpPr/>
                  <p:nvPr/>
                </p:nvSpPr>
                <p:spPr>
                  <a:xfrm>
                    <a:off x="3582044" y="4688192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" name="AutoShape 33"/>
                  <p:cNvSpPr/>
                  <p:nvPr/>
                </p:nvSpPr>
                <p:spPr>
                  <a:xfrm>
                    <a:off x="3582044" y="5056300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" name="AutoShape 34"/>
                  <p:cNvSpPr/>
                  <p:nvPr/>
                </p:nvSpPr>
                <p:spPr>
                  <a:xfrm>
                    <a:off x="3582044" y="5424408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" name="AutoShape 35"/>
                  <p:cNvSpPr/>
                  <p:nvPr/>
                </p:nvSpPr>
                <p:spPr>
                  <a:xfrm>
                    <a:off x="3582044" y="5792516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6" name="AutoShape 36"/>
                  <p:cNvSpPr/>
                  <p:nvPr/>
                </p:nvSpPr>
                <p:spPr>
                  <a:xfrm>
                    <a:off x="3582044" y="6160624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7" name="AutoShape 37"/>
                  <p:cNvSpPr/>
                  <p:nvPr/>
                </p:nvSpPr>
                <p:spPr>
                  <a:xfrm>
                    <a:off x="3582044" y="6528732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8" name="AutoShape 38"/>
                  <p:cNvSpPr/>
                  <p:nvPr/>
                </p:nvSpPr>
                <p:spPr>
                  <a:xfrm>
                    <a:off x="3582044" y="6896840"/>
                    <a:ext cx="2155837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3" name="TextBox 53"/>
                  <p:cNvSpPr txBox="1"/>
                  <p:nvPr/>
                </p:nvSpPr>
                <p:spPr>
                  <a:xfrm>
                    <a:off x="3771038" y="2461955"/>
                    <a:ext cx="1777849" cy="123111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spcBef>
                        <a:spcPct val="0"/>
                      </a:spcBef>
                    </a:pPr>
                    <a:r>
                      <a:rPr lang="en-US" sz="800" b="1" spc="160" dirty="0">
                        <a:solidFill>
                          <a:srgbClr val="FDF9F4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rPr>
                      <a:t>PHONE NUMBER</a:t>
                    </a:r>
                  </a:p>
                </p:txBody>
              </p:sp>
            </p:grpSp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C367FDF6-06C6-5EB6-B56E-56735902213A}"/>
                    </a:ext>
                  </a:extLst>
                </p:cNvPr>
                <p:cNvGrpSpPr/>
                <p:nvPr/>
              </p:nvGrpSpPr>
              <p:grpSpPr>
                <a:xfrm>
                  <a:off x="6161456" y="2461955"/>
                  <a:ext cx="3699478" cy="4434885"/>
                  <a:chOff x="6161456" y="2461955"/>
                  <a:chExt cx="3699478" cy="4434885"/>
                </a:xfrm>
              </p:grpSpPr>
              <p:sp>
                <p:nvSpPr>
                  <p:cNvPr id="39" name="AutoShape 39"/>
                  <p:cNvSpPr/>
                  <p:nvPr/>
                </p:nvSpPr>
                <p:spPr>
                  <a:xfrm>
                    <a:off x="6161456" y="3583867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0" name="AutoShape 40"/>
                  <p:cNvSpPr/>
                  <p:nvPr/>
                </p:nvSpPr>
                <p:spPr>
                  <a:xfrm>
                    <a:off x="6161456" y="3215759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1" name="AutoShape 41"/>
                  <p:cNvSpPr/>
                  <p:nvPr/>
                </p:nvSpPr>
                <p:spPr>
                  <a:xfrm>
                    <a:off x="6161456" y="3951975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AutoShape 42"/>
                  <p:cNvSpPr/>
                  <p:nvPr/>
                </p:nvSpPr>
                <p:spPr>
                  <a:xfrm>
                    <a:off x="6161456" y="4320084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AutoShape 43"/>
                  <p:cNvSpPr/>
                  <p:nvPr/>
                </p:nvSpPr>
                <p:spPr>
                  <a:xfrm>
                    <a:off x="6161456" y="4688192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AutoShape 44"/>
                  <p:cNvSpPr/>
                  <p:nvPr/>
                </p:nvSpPr>
                <p:spPr>
                  <a:xfrm>
                    <a:off x="6161456" y="5056300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AutoShape 45"/>
                  <p:cNvSpPr/>
                  <p:nvPr/>
                </p:nvSpPr>
                <p:spPr>
                  <a:xfrm>
                    <a:off x="6161456" y="5424408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AutoShape 46"/>
                  <p:cNvSpPr/>
                  <p:nvPr/>
                </p:nvSpPr>
                <p:spPr>
                  <a:xfrm>
                    <a:off x="6161456" y="5792516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AutoShape 47"/>
                  <p:cNvSpPr/>
                  <p:nvPr/>
                </p:nvSpPr>
                <p:spPr>
                  <a:xfrm>
                    <a:off x="6161456" y="6160624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8" name="AutoShape 48"/>
                  <p:cNvSpPr/>
                  <p:nvPr/>
                </p:nvSpPr>
                <p:spPr>
                  <a:xfrm>
                    <a:off x="6161456" y="6528732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9" name="AutoShape 49"/>
                  <p:cNvSpPr/>
                  <p:nvPr/>
                </p:nvSpPr>
                <p:spPr>
                  <a:xfrm>
                    <a:off x="6161456" y="6896840"/>
                    <a:ext cx="3699478" cy="0"/>
                  </a:xfrm>
                  <a:prstGeom prst="line">
                    <a:avLst/>
                  </a:prstGeom>
                  <a:ln w="6350" cap="flat">
                    <a:solidFill>
                      <a:srgbClr val="CF5526">
                        <a:alpha val="36863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4" name="TextBox 54"/>
                  <p:cNvSpPr txBox="1"/>
                  <p:nvPr/>
                </p:nvSpPr>
                <p:spPr>
                  <a:xfrm>
                    <a:off x="7153000" y="2461955"/>
                    <a:ext cx="1716391" cy="123111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spcBef>
                        <a:spcPct val="0"/>
                      </a:spcBef>
                    </a:pPr>
                    <a:r>
                      <a:rPr lang="en-US" sz="800" b="1" u="none" strike="noStrike" spc="160" dirty="0">
                        <a:solidFill>
                          <a:srgbClr val="FDF9F4"/>
                        </a:solidFill>
                        <a:latin typeface="League Spartan"/>
                        <a:ea typeface="League Spartan"/>
                        <a:cs typeface="League Spartan"/>
                        <a:sym typeface="League Spartan"/>
                      </a:rPr>
                      <a:t>WILL BRING</a:t>
                    </a:r>
                  </a:p>
                </p:txBody>
              </p:sp>
            </p:grpSp>
          </p:grpSp>
        </p:grpSp>
        <p:sp>
          <p:nvSpPr>
            <p:cNvPr id="50" name="QuickSignup"/>
            <p:cNvSpPr/>
            <p:nvPr/>
          </p:nvSpPr>
          <p:spPr>
            <a:xfrm rot="5400000">
              <a:off x="10068583" y="6791451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alphaModFix amt="77000"/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League Spartan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Anh Hoang</cp:lastModifiedBy>
  <cp:revision>15</cp:revision>
  <dcterms:created xsi:type="dcterms:W3CDTF">2006-08-16T00:00:00Z</dcterms:created>
  <dcterms:modified xsi:type="dcterms:W3CDTF">2024-09-27T08:52:47Z</dcterms:modified>
  <dc:identifier>DAGR7OTel20</dc:identifier>
</cp:coreProperties>
</file>