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</p:sldIdLst>
  <p:sldSz cx="7556500" cy="10693400"/>
  <p:notesSz cx="6858000" cy="9144000"/>
  <p:embeddedFontLst>
    <p:embeddedFont>
      <p:font typeface="Fredoka Medium" pitchFamily="2" charset="-79"/>
      <p:regular r:id="rId3"/>
    </p:embeddedFont>
    <p:embeddedFont>
      <p:font typeface="Mountains of Christmas" panose="030005000506000A0004" pitchFamily="66" charset="0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2B"/>
    <a:srgbClr val="FF7D40"/>
    <a:srgbClr val="FFFFFF"/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 autoAdjust="0"/>
    <p:restoredTop sz="94678" autoAdjust="0"/>
  </p:normalViewPr>
  <p:slideViewPr>
    <p:cSldViewPr>
      <p:cViewPr varScale="1">
        <p:scale>
          <a:sx n="70" d="100"/>
          <a:sy n="70" d="100"/>
        </p:scale>
        <p:origin x="23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ecret Santa #1">
            <a:extLst>
              <a:ext uri="{FF2B5EF4-FFF2-40B4-BE49-F238E27FC236}">
                <a16:creationId xmlns:a16="http://schemas.microsoft.com/office/drawing/2014/main" id="{937ECDD6-0EF3-A7A3-C9A4-2887952ED0FA}"/>
              </a:ext>
            </a:extLst>
          </p:cNvPr>
          <p:cNvGrpSpPr/>
          <p:nvPr/>
        </p:nvGrpSpPr>
        <p:grpSpPr>
          <a:xfrm>
            <a:off x="316715" y="402315"/>
            <a:ext cx="7121633" cy="9972971"/>
            <a:chOff x="316715" y="402315"/>
            <a:chExt cx="7121633" cy="997297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FBE0059-8E40-2489-AA1F-667BC546BCC9}"/>
                </a:ext>
              </a:extLst>
            </p:cNvPr>
            <p:cNvGrpSpPr/>
            <p:nvPr/>
          </p:nvGrpSpPr>
          <p:grpSpPr>
            <a:xfrm>
              <a:off x="316715" y="775036"/>
              <a:ext cx="6926570" cy="1827395"/>
              <a:chOff x="316715" y="775036"/>
              <a:chExt cx="6926570" cy="1827395"/>
            </a:xfrm>
          </p:grpSpPr>
          <p:sp>
            <p:nvSpPr>
              <p:cNvPr id="3" name="Freeform 3"/>
              <p:cNvSpPr/>
              <p:nvPr/>
            </p:nvSpPr>
            <p:spPr>
              <a:xfrm flipH="1">
                <a:off x="5545469" y="775036"/>
                <a:ext cx="1697816" cy="1827395"/>
              </a:xfrm>
              <a:custGeom>
                <a:avLst/>
                <a:gdLst/>
                <a:ahLst/>
                <a:cxnLst/>
                <a:rect l="l" t="t" r="r" b="b"/>
                <a:pathLst>
                  <a:path w="2263755" h="2436527">
                    <a:moveTo>
                      <a:pt x="2263756" y="0"/>
                    </a:moveTo>
                    <a:lnTo>
                      <a:pt x="0" y="0"/>
                    </a:lnTo>
                    <a:lnTo>
                      <a:pt x="0" y="2436527"/>
                    </a:lnTo>
                    <a:lnTo>
                      <a:pt x="2263756" y="2436527"/>
                    </a:lnTo>
                    <a:lnTo>
                      <a:pt x="2263756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316715" y="775036"/>
                <a:ext cx="1697816" cy="1827395"/>
              </a:xfrm>
              <a:custGeom>
                <a:avLst/>
                <a:gdLst/>
                <a:ahLst/>
                <a:cxnLst/>
                <a:rect l="l" t="t" r="r" b="b"/>
                <a:pathLst>
                  <a:path w="2263755" h="2436527">
                    <a:moveTo>
                      <a:pt x="0" y="0"/>
                    </a:moveTo>
                    <a:lnTo>
                      <a:pt x="2263755" y="0"/>
                    </a:lnTo>
                    <a:lnTo>
                      <a:pt x="2263755" y="2436527"/>
                    </a:lnTo>
                    <a:lnTo>
                      <a:pt x="0" y="24365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flipH="1">
                <a:off x="3241047" y="1611694"/>
                <a:ext cx="1079374" cy="904711"/>
              </a:xfrm>
              <a:custGeom>
                <a:avLst/>
                <a:gdLst/>
                <a:ahLst/>
                <a:cxnLst/>
                <a:rect l="l" t="t" r="r" b="b"/>
                <a:pathLst>
                  <a:path w="1439165" h="1206282">
                    <a:moveTo>
                      <a:pt x="1439165" y="0"/>
                    </a:moveTo>
                    <a:lnTo>
                      <a:pt x="0" y="0"/>
                    </a:lnTo>
                    <a:lnTo>
                      <a:pt x="0" y="1206282"/>
                    </a:lnTo>
                    <a:lnTo>
                      <a:pt x="1439165" y="1206282"/>
                    </a:lnTo>
                    <a:lnTo>
                      <a:pt x="1439165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flipH="1">
                <a:off x="4359196" y="1649759"/>
                <a:ext cx="1145806" cy="866647"/>
              </a:xfrm>
              <a:custGeom>
                <a:avLst/>
                <a:gdLst/>
                <a:ahLst/>
                <a:cxnLst/>
                <a:rect l="l" t="t" r="r" b="b"/>
                <a:pathLst>
                  <a:path w="1527742" h="1155529">
                    <a:moveTo>
                      <a:pt x="1527743" y="0"/>
                    </a:moveTo>
                    <a:lnTo>
                      <a:pt x="0" y="0"/>
                    </a:lnTo>
                    <a:lnTo>
                      <a:pt x="0" y="1155529"/>
                    </a:lnTo>
                    <a:lnTo>
                      <a:pt x="1527743" y="1155529"/>
                    </a:lnTo>
                    <a:lnTo>
                      <a:pt x="1527743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2054997" y="1752791"/>
                <a:ext cx="996421" cy="759091"/>
              </a:xfrm>
              <a:custGeom>
                <a:avLst/>
                <a:gdLst/>
                <a:ahLst/>
                <a:cxnLst/>
                <a:rect l="l" t="t" r="r" b="b"/>
                <a:pathLst>
                  <a:path w="1328562" h="1012122">
                    <a:moveTo>
                      <a:pt x="0" y="0"/>
                    </a:moveTo>
                    <a:lnTo>
                      <a:pt x="1328561" y="0"/>
                    </a:lnTo>
                    <a:lnTo>
                      <a:pt x="1328561" y="1012122"/>
                    </a:lnTo>
                    <a:lnTo>
                      <a:pt x="0" y="10121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1EA4B56-69B1-E624-2DD4-D795E0A6A305}"/>
                </a:ext>
              </a:extLst>
            </p:cNvPr>
            <p:cNvGrpSpPr/>
            <p:nvPr/>
          </p:nvGrpSpPr>
          <p:grpSpPr>
            <a:xfrm>
              <a:off x="316715" y="2483252"/>
              <a:ext cx="6926570" cy="7892033"/>
              <a:chOff x="316715" y="2483252"/>
              <a:chExt cx="6926570" cy="78920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316715" y="2483252"/>
                <a:ext cx="6926570" cy="7892033"/>
              </a:xfrm>
              <a:custGeom>
                <a:avLst/>
                <a:gdLst/>
                <a:ahLst/>
                <a:cxnLst/>
                <a:rect l="l" t="t" r="r" b="b"/>
                <a:pathLst>
                  <a:path w="2482326" h="2828326">
                    <a:moveTo>
                      <a:pt x="0" y="0"/>
                    </a:moveTo>
                    <a:lnTo>
                      <a:pt x="2482326" y="0"/>
                    </a:lnTo>
                    <a:lnTo>
                      <a:pt x="2482326" y="2828326"/>
                    </a:lnTo>
                    <a:lnTo>
                      <a:pt x="0" y="2828326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sq">
                <a:solidFill>
                  <a:srgbClr val="7DAD9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316715" y="2483252"/>
                <a:ext cx="6926570" cy="468377"/>
              </a:xfrm>
              <a:custGeom>
                <a:avLst/>
                <a:gdLst/>
                <a:ahLst/>
                <a:cxnLst/>
                <a:rect l="l" t="t" r="r" b="b"/>
                <a:pathLst>
                  <a:path w="2482326" h="167856">
                    <a:moveTo>
                      <a:pt x="0" y="0"/>
                    </a:moveTo>
                    <a:lnTo>
                      <a:pt x="2482326" y="0"/>
                    </a:lnTo>
                    <a:lnTo>
                      <a:pt x="2482326" y="167856"/>
                    </a:lnTo>
                    <a:lnTo>
                      <a:pt x="0" y="167856"/>
                    </a:lnTo>
                    <a:close/>
                  </a:path>
                </a:pathLst>
              </a:custGeom>
              <a:solidFill>
                <a:srgbClr val="286140"/>
              </a:solidFill>
              <a:ln w="6350" cap="sq">
                <a:solidFill>
                  <a:srgbClr val="28614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051385" y="2640496"/>
                <a:ext cx="744433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E6F2E6"/>
                    </a:solidFill>
                    <a:latin typeface="Fredoka Medium"/>
                  </a:rPr>
                  <a:t>Full Name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083913" y="2640496"/>
                <a:ext cx="744433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E6F2E6"/>
                    </a:solidFill>
                    <a:latin typeface="Fredoka Medium"/>
                  </a:rPr>
                  <a:t>Age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061214" y="2640496"/>
                <a:ext cx="1502627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E6F2E6"/>
                    </a:solidFill>
                    <a:latin typeface="Fredoka Medium"/>
                  </a:rPr>
                  <a:t>The gift I want to receive</a:t>
                </a:r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16715" y="3419775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H="1">
                <a:off x="2530488" y="2961155"/>
                <a:ext cx="0" cy="7409365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H="1">
                <a:off x="4381770" y="2961155"/>
                <a:ext cx="0" cy="7409365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16715" y="3883158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16715" y="4346542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16715" y="4809925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16715" y="5273308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16715" y="5736691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16715" y="6200074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316715" y="6663457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316715" y="7126840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316715" y="7590224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316715" y="8053607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316715" y="8516990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316715" y="8980373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316715" y="9443756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316715" y="9907139"/>
                <a:ext cx="6926570" cy="0"/>
              </a:xfrm>
              <a:prstGeom prst="line">
                <a:avLst/>
              </a:prstGeom>
              <a:ln w="6350" cap="flat">
                <a:solidFill>
                  <a:srgbClr val="7DAD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2A75EB-016C-725C-C30F-F1B9AEAF6A88}"/>
                </a:ext>
              </a:extLst>
            </p:cNvPr>
            <p:cNvGrpSpPr/>
            <p:nvPr/>
          </p:nvGrpSpPr>
          <p:grpSpPr>
            <a:xfrm>
              <a:off x="2259795" y="402315"/>
              <a:ext cx="3036911" cy="1009529"/>
              <a:chOff x="2259794" y="402315"/>
              <a:chExt cx="3036911" cy="1009529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2259794" y="534681"/>
                <a:ext cx="3036911" cy="8771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5700" b="1" spc="-283" dirty="0">
                    <a:solidFill>
                      <a:srgbClr val="CE5519"/>
                    </a:solidFill>
                    <a:latin typeface="Mountains of Christmas" panose="030005000506000A0004" pitchFamily="66" charset="0"/>
                  </a:rPr>
                  <a:t>Secret Santa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3181242" y="402315"/>
                <a:ext cx="1194015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286140"/>
                    </a:solidFill>
                    <a:latin typeface="Fredoka Medium"/>
                  </a:rPr>
                  <a:t>Sign up sheet </a:t>
                </a:r>
              </a:p>
            </p:txBody>
          </p:sp>
        </p:grpSp>
        <p:sp>
          <p:nvSpPr>
            <p:cNvPr id="14" name="QuickSignup"/>
            <p:cNvSpPr/>
            <p:nvPr/>
          </p:nvSpPr>
          <p:spPr>
            <a:xfrm rot="5400000">
              <a:off x="6967158" y="9904095"/>
              <a:ext cx="784296" cy="158085"/>
            </a:xfrm>
            <a:custGeom>
              <a:avLst/>
              <a:gdLst/>
              <a:ahLst/>
              <a:cxnLst/>
              <a:rect l="l" t="t" r="r" b="b"/>
              <a:pathLst>
                <a:path w="784296" h="158085">
                  <a:moveTo>
                    <a:pt x="0" y="0"/>
                  </a:moveTo>
                  <a:lnTo>
                    <a:pt x="784296" y="0"/>
                  </a:lnTo>
                  <a:lnTo>
                    <a:pt x="784296" y="158084"/>
                  </a:lnTo>
                  <a:lnTo>
                    <a:pt x="0" y="158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Fredoka Medium</vt:lpstr>
      <vt:lpstr>Calibri</vt:lpstr>
      <vt:lpstr>Arial</vt:lpstr>
      <vt:lpstr>Mountains of Christmas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Basketball, Karaoke, Secret Santa Sign up Sheet (Portrait)</dc:title>
  <dc:creator>Computer</dc:creator>
  <cp:lastModifiedBy>Hoang Anh</cp:lastModifiedBy>
  <cp:revision>44</cp:revision>
  <dcterms:created xsi:type="dcterms:W3CDTF">2006-08-16T00:00:00Z</dcterms:created>
  <dcterms:modified xsi:type="dcterms:W3CDTF">2024-06-07T15:13:37Z</dcterms:modified>
  <dc:identifier>DAGHajIkefs</dc:identifier>
</cp:coreProperties>
</file>