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</p:sldIdLst>
  <p:sldSz cx="10693400" cy="7556500"/>
  <p:notesSz cx="6858000" cy="9144000"/>
  <p:embeddedFontLst>
    <p:embeddedFont>
      <p:font typeface="DM Sans" pitchFamily="2" charset="0"/>
      <p:regular r:id="rId3"/>
      <p:bold r:id="rId4"/>
      <p:italic r:id="rId5"/>
      <p:boldItalic r:id="rId6"/>
    </p:embeddedFont>
    <p:embeddedFont>
      <p:font typeface="Newsreader" panose="02000000000000000000" pitchFamily="2" charset="0"/>
      <p:regular r:id="rId7"/>
      <p:bold r:id="rId8"/>
      <p:italic r:id="rId9"/>
      <p:boldItalic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>
        <p:scale>
          <a:sx n="75" d="100"/>
          <a:sy n="75" d="100"/>
        </p:scale>
        <p:origin x="1638" y="96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6.fntdata"/><Relationship Id="rId13" Type="http://schemas.openxmlformats.org/officeDocument/2006/relationships/theme" Target="theme/theme1.xml"/><Relationship Id="rId3" Type="http://schemas.openxmlformats.org/officeDocument/2006/relationships/font" Target="fonts/font1.fntdata"/><Relationship Id="rId7" Type="http://schemas.openxmlformats.org/officeDocument/2006/relationships/font" Target="fonts/font5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openxmlformats.org/officeDocument/2006/relationships/presProps" Target="presProps.xml"/><Relationship Id="rId5" Type="http://schemas.openxmlformats.org/officeDocument/2006/relationships/font" Target="fonts/font3.fntdata"/><Relationship Id="rId10" Type="http://schemas.openxmlformats.org/officeDocument/2006/relationships/font" Target="fonts/font8.fntdata"/><Relationship Id="rId4" Type="http://schemas.openxmlformats.org/officeDocument/2006/relationships/font" Target="fonts/font2.fntdata"/><Relationship Id="rId9" Type="http://schemas.openxmlformats.org/officeDocument/2006/relationships/font" Target="fonts/font7.fntdata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74C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" name="Secret Santa #2">
            <a:extLst>
              <a:ext uri="{FF2B5EF4-FFF2-40B4-BE49-F238E27FC236}">
                <a16:creationId xmlns:a16="http://schemas.microsoft.com/office/drawing/2014/main" id="{187D39A3-0F23-7783-4A3B-C0EDCBD8E311}"/>
              </a:ext>
            </a:extLst>
          </p:cNvPr>
          <p:cNvGrpSpPr/>
          <p:nvPr/>
        </p:nvGrpSpPr>
        <p:grpSpPr>
          <a:xfrm>
            <a:off x="-270982" y="-5312934"/>
            <a:ext cx="11336002" cy="12778957"/>
            <a:chOff x="-270982" y="-5312934"/>
            <a:chExt cx="11336002" cy="12778957"/>
          </a:xfrm>
        </p:grpSpPr>
        <p:grpSp>
          <p:nvGrpSpPr>
            <p:cNvPr id="126" name="Group 125">
              <a:extLst>
                <a:ext uri="{FF2B5EF4-FFF2-40B4-BE49-F238E27FC236}">
                  <a16:creationId xmlns:a16="http://schemas.microsoft.com/office/drawing/2014/main" id="{1F88E3AF-8B49-896F-3888-C976E35D96FC}"/>
                </a:ext>
              </a:extLst>
            </p:cNvPr>
            <p:cNvGrpSpPr/>
            <p:nvPr/>
          </p:nvGrpSpPr>
          <p:grpSpPr>
            <a:xfrm>
              <a:off x="-270982" y="-5312934"/>
              <a:ext cx="11336002" cy="10412396"/>
              <a:chOff x="-270982" y="-5312934"/>
              <a:chExt cx="11336002" cy="10412396"/>
            </a:xfrm>
          </p:grpSpPr>
          <p:sp>
            <p:nvSpPr>
              <p:cNvPr id="113" name="Freeform: Shape 112">
                <a:extLst>
                  <a:ext uri="{FF2B5EF4-FFF2-40B4-BE49-F238E27FC236}">
                    <a16:creationId xmlns:a16="http://schemas.microsoft.com/office/drawing/2014/main" id="{7EEB7455-4644-B409-1D50-BC4F664CE7A9}"/>
                  </a:ext>
                </a:extLst>
              </p:cNvPr>
              <p:cNvSpPr/>
              <p:nvPr/>
            </p:nvSpPr>
            <p:spPr>
              <a:xfrm rot="-1040680">
                <a:off x="-270982" y="-79322"/>
                <a:ext cx="1818432" cy="3024000"/>
              </a:xfrm>
              <a:custGeom>
                <a:avLst/>
                <a:gdLst>
                  <a:gd name="connsiteX0" fmla="*/ 84267 w 1818432"/>
                  <a:gd name="connsiteY0" fmla="*/ 0 h 3024000"/>
                  <a:gd name="connsiteX1" fmla="*/ 0 w 1818432"/>
                  <a:gd name="connsiteY1" fmla="*/ 269808 h 3024000"/>
                  <a:gd name="connsiteX2" fmla="*/ 0 w 1818432"/>
                  <a:gd name="connsiteY2" fmla="*/ 0 h 3024000"/>
                  <a:gd name="connsiteX3" fmla="*/ 1818432 w 1818432"/>
                  <a:gd name="connsiteY3" fmla="*/ 0 h 3024000"/>
                  <a:gd name="connsiteX4" fmla="*/ 1818432 w 1818432"/>
                  <a:gd name="connsiteY4" fmla="*/ 3024000 h 3024000"/>
                  <a:gd name="connsiteX5" fmla="*/ 0 w 1818432"/>
                  <a:gd name="connsiteY5" fmla="*/ 3024000 h 3024000"/>
                  <a:gd name="connsiteX6" fmla="*/ 0 w 1818432"/>
                  <a:gd name="connsiteY6" fmla="*/ 2153915 h 3024000"/>
                  <a:gd name="connsiteX7" fmla="*/ 36531 w 1818432"/>
                  <a:gd name="connsiteY7" fmla="*/ 2165325 h 3024000"/>
                  <a:gd name="connsiteX8" fmla="*/ 712807 w 1818432"/>
                  <a:gd name="connsiteY8" fmla="*/ 0 h 3024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818432" h="3024000">
                    <a:moveTo>
                      <a:pt x="84267" y="0"/>
                    </a:moveTo>
                    <a:lnTo>
                      <a:pt x="0" y="269808"/>
                    </a:lnTo>
                    <a:lnTo>
                      <a:pt x="0" y="0"/>
                    </a:lnTo>
                    <a:close/>
                    <a:moveTo>
                      <a:pt x="1818432" y="0"/>
                    </a:moveTo>
                    <a:lnTo>
                      <a:pt x="1818432" y="3024000"/>
                    </a:lnTo>
                    <a:lnTo>
                      <a:pt x="0" y="3024000"/>
                    </a:lnTo>
                    <a:lnTo>
                      <a:pt x="0" y="2153915"/>
                    </a:lnTo>
                    <a:lnTo>
                      <a:pt x="36531" y="2165325"/>
                    </a:lnTo>
                    <a:lnTo>
                      <a:pt x="712807" y="0"/>
                    </a:lnTo>
                    <a:close/>
                  </a:path>
                </a:pathLst>
              </a:custGeom>
              <a:blipFill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 wrap="square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12" name="Freeform: Shape 111">
                <a:extLst>
                  <a:ext uri="{FF2B5EF4-FFF2-40B4-BE49-F238E27FC236}">
                    <a16:creationId xmlns:a16="http://schemas.microsoft.com/office/drawing/2014/main" id="{C28D27E5-6A17-1D5B-F8F1-BC5BA4D79068}"/>
                  </a:ext>
                </a:extLst>
              </p:cNvPr>
              <p:cNvSpPr/>
              <p:nvPr/>
            </p:nvSpPr>
            <p:spPr>
              <a:xfrm rot="1038000" flipH="1">
                <a:off x="9246588" y="-78996"/>
                <a:ext cx="1818432" cy="3024000"/>
              </a:xfrm>
              <a:custGeom>
                <a:avLst/>
                <a:gdLst>
                  <a:gd name="connsiteX0" fmla="*/ 183629 w 1818432"/>
                  <a:gd name="connsiteY0" fmla="*/ 0 h 3024000"/>
                  <a:gd name="connsiteX1" fmla="*/ 0 w 1818432"/>
                  <a:gd name="connsiteY1" fmla="*/ 0 h 3024000"/>
                  <a:gd name="connsiteX2" fmla="*/ 0 w 1818432"/>
                  <a:gd name="connsiteY2" fmla="*/ 589565 h 3024000"/>
                  <a:gd name="connsiteX3" fmla="*/ 1818432 w 1818432"/>
                  <a:gd name="connsiteY3" fmla="*/ 0 h 3024000"/>
                  <a:gd name="connsiteX4" fmla="*/ 812017 w 1818432"/>
                  <a:gd name="connsiteY4" fmla="*/ 0 h 3024000"/>
                  <a:gd name="connsiteX5" fmla="*/ 128605 w 1818432"/>
                  <a:gd name="connsiteY5" fmla="*/ 2194182 h 3024000"/>
                  <a:gd name="connsiteX6" fmla="*/ 0 w 1818432"/>
                  <a:gd name="connsiteY6" fmla="*/ 2154126 h 3024000"/>
                  <a:gd name="connsiteX7" fmla="*/ 0 w 1818432"/>
                  <a:gd name="connsiteY7" fmla="*/ 3024000 h 3024000"/>
                  <a:gd name="connsiteX8" fmla="*/ 1818432 w 1818432"/>
                  <a:gd name="connsiteY8" fmla="*/ 3024000 h 3024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818432" h="3024000">
                    <a:moveTo>
                      <a:pt x="183629" y="0"/>
                    </a:moveTo>
                    <a:lnTo>
                      <a:pt x="0" y="0"/>
                    </a:lnTo>
                    <a:lnTo>
                      <a:pt x="0" y="589565"/>
                    </a:lnTo>
                    <a:close/>
                    <a:moveTo>
                      <a:pt x="1818432" y="0"/>
                    </a:moveTo>
                    <a:lnTo>
                      <a:pt x="812017" y="0"/>
                    </a:lnTo>
                    <a:lnTo>
                      <a:pt x="128605" y="2194182"/>
                    </a:lnTo>
                    <a:lnTo>
                      <a:pt x="0" y="2154126"/>
                    </a:lnTo>
                    <a:lnTo>
                      <a:pt x="0" y="3024000"/>
                    </a:lnTo>
                    <a:lnTo>
                      <a:pt x="1818432" y="3024000"/>
                    </a:lnTo>
                    <a:close/>
                  </a:path>
                </a:pathLst>
              </a:custGeom>
              <a:blipFill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 wrap="square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08" name="Freeform: Shape 107">
                <a:extLst>
                  <a:ext uri="{FF2B5EF4-FFF2-40B4-BE49-F238E27FC236}">
                    <a16:creationId xmlns:a16="http://schemas.microsoft.com/office/drawing/2014/main" id="{E1A64F0F-A057-5011-476F-DD81001BF6D9}"/>
                  </a:ext>
                </a:extLst>
              </p:cNvPr>
              <p:cNvSpPr/>
              <p:nvPr/>
            </p:nvSpPr>
            <p:spPr>
              <a:xfrm rot="645894">
                <a:off x="1938713" y="-5312934"/>
                <a:ext cx="7426199" cy="10412396"/>
              </a:xfrm>
              <a:custGeom>
                <a:avLst/>
                <a:gdLst>
                  <a:gd name="connsiteX0" fmla="*/ 0 w 7426199"/>
                  <a:gd name="connsiteY0" fmla="*/ 5458873 h 10412396"/>
                  <a:gd name="connsiteX1" fmla="*/ 101331 w 7426199"/>
                  <a:gd name="connsiteY1" fmla="*/ 5991839 h 10412396"/>
                  <a:gd name="connsiteX2" fmla="*/ 7426198 w 7426199"/>
                  <a:gd name="connsiteY2" fmla="*/ 4599196 h 10412396"/>
                  <a:gd name="connsiteX3" fmla="*/ 7426198 w 7426199"/>
                  <a:gd name="connsiteY3" fmla="*/ 10412396 h 10412396"/>
                  <a:gd name="connsiteX4" fmla="*/ 0 w 7426199"/>
                  <a:gd name="connsiteY4" fmla="*/ 10412396 h 10412396"/>
                  <a:gd name="connsiteX5" fmla="*/ 7290362 w 7426199"/>
                  <a:gd name="connsiteY5" fmla="*/ 0 h 10412396"/>
                  <a:gd name="connsiteX6" fmla="*/ 7426199 w 7426199"/>
                  <a:gd name="connsiteY6" fmla="*/ 0 h 10412396"/>
                  <a:gd name="connsiteX7" fmla="*/ 7426199 w 7426199"/>
                  <a:gd name="connsiteY7" fmla="*/ 714458 h 10412396"/>
                  <a:gd name="connsiteX8" fmla="*/ 0 w 7426199"/>
                  <a:gd name="connsiteY8" fmla="*/ 0 h 10412396"/>
                  <a:gd name="connsiteX9" fmla="*/ 5837655 w 7426199"/>
                  <a:gd name="connsiteY9" fmla="*/ 0 h 10412396"/>
                  <a:gd name="connsiteX10" fmla="*/ 0 w 7426199"/>
                  <a:gd name="connsiteY10" fmla="*/ 1109886 h 104123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7426199" h="10412396">
                    <a:moveTo>
                      <a:pt x="0" y="5458873"/>
                    </a:moveTo>
                    <a:lnTo>
                      <a:pt x="101331" y="5991839"/>
                    </a:lnTo>
                    <a:lnTo>
                      <a:pt x="7426198" y="4599196"/>
                    </a:lnTo>
                    <a:lnTo>
                      <a:pt x="7426198" y="10412396"/>
                    </a:lnTo>
                    <a:lnTo>
                      <a:pt x="0" y="10412396"/>
                    </a:lnTo>
                    <a:close/>
                    <a:moveTo>
                      <a:pt x="7290362" y="0"/>
                    </a:moveTo>
                    <a:lnTo>
                      <a:pt x="7426199" y="0"/>
                    </a:lnTo>
                    <a:lnTo>
                      <a:pt x="7426199" y="714458"/>
                    </a:lnTo>
                    <a:close/>
                    <a:moveTo>
                      <a:pt x="0" y="0"/>
                    </a:moveTo>
                    <a:lnTo>
                      <a:pt x="5837655" y="0"/>
                    </a:lnTo>
                    <a:lnTo>
                      <a:pt x="0" y="1109886"/>
                    </a:lnTo>
                    <a:close/>
                  </a:path>
                </a:pathLst>
              </a:custGeom>
              <a:blipFill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  <a:stretch>
                  <a:fillRect/>
                </a:stretch>
              </a:blipFill>
            </p:spPr>
            <p:txBody>
              <a:bodyPr wrap="square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05" name="TextBox 105"/>
              <p:cNvSpPr txBox="1"/>
              <p:nvPr/>
            </p:nvSpPr>
            <p:spPr>
              <a:xfrm>
                <a:off x="6123574" y="1542367"/>
                <a:ext cx="1003075" cy="97655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1" indent="0" algn="ctr">
                  <a:lnSpc>
                    <a:spcPts val="791"/>
                  </a:lnSpc>
                  <a:spcBef>
                    <a:spcPct val="0"/>
                  </a:spcBef>
                </a:pPr>
                <a:r>
                  <a:rPr lang="en-US" sz="550" b="1" u="none" strike="noStrike" dirty="0">
                    <a:solidFill>
                      <a:srgbClr val="CB1B1D"/>
                    </a:solidFill>
                    <a:latin typeface="DM Sans" pitchFamily="2" charset="0"/>
                  </a:rPr>
                  <a:t>SIGN UP SHEET</a:t>
                </a:r>
              </a:p>
            </p:txBody>
          </p:sp>
          <p:sp>
            <p:nvSpPr>
              <p:cNvPr id="106" name="TextBox 106"/>
              <p:cNvSpPr txBox="1"/>
              <p:nvPr/>
            </p:nvSpPr>
            <p:spPr>
              <a:xfrm>
                <a:off x="3444220" y="1591194"/>
                <a:ext cx="3803561" cy="735586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/>
                <a:r>
                  <a:rPr lang="en-US" sz="4800" b="1" dirty="0">
                    <a:solidFill>
                      <a:srgbClr val="CB1B1D"/>
                    </a:solidFill>
                    <a:latin typeface="Newsreader" panose="02000000000000000000" pitchFamily="2" charset="0"/>
                  </a:rPr>
                  <a:t>Secret Santa</a:t>
                </a:r>
              </a:p>
            </p:txBody>
          </p:sp>
          <p:sp>
            <p:nvSpPr>
              <p:cNvPr id="7" name="Freeform 7"/>
              <p:cNvSpPr/>
              <p:nvPr/>
            </p:nvSpPr>
            <p:spPr>
              <a:xfrm>
                <a:off x="8128443" y="1813253"/>
                <a:ext cx="803104" cy="803105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27" name="Group 126">
              <a:extLst>
                <a:ext uri="{FF2B5EF4-FFF2-40B4-BE49-F238E27FC236}">
                  <a16:creationId xmlns:a16="http://schemas.microsoft.com/office/drawing/2014/main" id="{A78B2D5C-AE19-2F42-939E-830A3BF9EC22}"/>
                </a:ext>
              </a:extLst>
            </p:cNvPr>
            <p:cNvGrpSpPr/>
            <p:nvPr/>
          </p:nvGrpSpPr>
          <p:grpSpPr>
            <a:xfrm>
              <a:off x="292065" y="2493239"/>
              <a:ext cx="10109270" cy="4814965"/>
              <a:chOff x="292065" y="2493239"/>
              <a:chExt cx="10109270" cy="4814965"/>
            </a:xfrm>
          </p:grpSpPr>
          <p:sp>
            <p:nvSpPr>
              <p:cNvPr id="10" name="Freeform 10"/>
              <p:cNvSpPr/>
              <p:nvPr/>
            </p:nvSpPr>
            <p:spPr>
              <a:xfrm>
                <a:off x="292065" y="2559049"/>
                <a:ext cx="10109270" cy="4749155"/>
              </a:xfrm>
              <a:custGeom>
                <a:avLst/>
                <a:gdLst/>
                <a:ahLst/>
                <a:cxnLst/>
                <a:rect l="l" t="t" r="r" b="b"/>
                <a:pathLst>
                  <a:path w="5123864" h="2440456">
                    <a:moveTo>
                      <a:pt x="5361" y="0"/>
                    </a:moveTo>
                    <a:lnTo>
                      <a:pt x="5118503" y="0"/>
                    </a:lnTo>
                    <a:cubicBezTo>
                      <a:pt x="5121464" y="0"/>
                      <a:pt x="5123864" y="2400"/>
                      <a:pt x="5123864" y="5361"/>
                    </a:cubicBezTo>
                    <a:lnTo>
                      <a:pt x="5123864" y="2435095"/>
                    </a:lnTo>
                    <a:cubicBezTo>
                      <a:pt x="5123864" y="2438056"/>
                      <a:pt x="5121464" y="2440456"/>
                      <a:pt x="5118503" y="2440456"/>
                    </a:cubicBezTo>
                    <a:lnTo>
                      <a:pt x="5361" y="2440456"/>
                    </a:lnTo>
                    <a:cubicBezTo>
                      <a:pt x="2400" y="2440456"/>
                      <a:pt x="0" y="2438056"/>
                      <a:pt x="0" y="2435095"/>
                    </a:cubicBezTo>
                    <a:lnTo>
                      <a:pt x="0" y="5361"/>
                    </a:lnTo>
                    <a:cubicBezTo>
                      <a:pt x="0" y="2400"/>
                      <a:pt x="2400" y="0"/>
                      <a:pt x="5361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3" name="Freeform 13"/>
              <p:cNvSpPr/>
              <p:nvPr/>
            </p:nvSpPr>
            <p:spPr>
              <a:xfrm>
                <a:off x="292065" y="2493239"/>
                <a:ext cx="10109270" cy="246236"/>
              </a:xfrm>
              <a:custGeom>
                <a:avLst/>
                <a:gdLst/>
                <a:ahLst/>
                <a:cxnLst/>
                <a:rect l="l" t="t" r="r" b="b"/>
                <a:pathLst>
                  <a:path w="5123864" h="124804">
                    <a:moveTo>
                      <a:pt x="0" y="0"/>
                    </a:moveTo>
                    <a:lnTo>
                      <a:pt x="5123864" y="0"/>
                    </a:lnTo>
                    <a:lnTo>
                      <a:pt x="5123864" y="124804"/>
                    </a:lnTo>
                    <a:lnTo>
                      <a:pt x="0" y="124804"/>
                    </a:lnTo>
                    <a:close/>
                  </a:path>
                </a:pathLst>
              </a:custGeom>
              <a:solidFill>
                <a:srgbClr val="CB1B1D"/>
              </a:solidFill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" name="AutoShape 18"/>
              <p:cNvSpPr/>
              <p:nvPr/>
            </p:nvSpPr>
            <p:spPr>
              <a:xfrm flipV="1">
                <a:off x="8091740" y="2746209"/>
                <a:ext cx="0" cy="4561995"/>
              </a:xfrm>
              <a:prstGeom prst="line">
                <a:avLst/>
              </a:prstGeom>
              <a:ln w="9525" cap="flat">
                <a:solidFill>
                  <a:srgbClr val="F89091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AutoShape 15"/>
              <p:cNvSpPr/>
              <p:nvPr/>
            </p:nvSpPr>
            <p:spPr>
              <a:xfrm flipV="1">
                <a:off x="5915059" y="2746209"/>
                <a:ext cx="0" cy="4561995"/>
              </a:xfrm>
              <a:prstGeom prst="line">
                <a:avLst/>
              </a:prstGeom>
              <a:ln w="9525" cap="flat">
                <a:solidFill>
                  <a:srgbClr val="F89091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AutoShape 17"/>
              <p:cNvSpPr/>
              <p:nvPr/>
            </p:nvSpPr>
            <p:spPr>
              <a:xfrm flipV="1">
                <a:off x="3710901" y="2746209"/>
                <a:ext cx="0" cy="4561995"/>
              </a:xfrm>
              <a:prstGeom prst="line">
                <a:avLst/>
              </a:prstGeom>
              <a:ln w="9525" cap="flat">
                <a:solidFill>
                  <a:srgbClr val="F89091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" name="AutoShape 16"/>
              <p:cNvSpPr/>
              <p:nvPr/>
            </p:nvSpPr>
            <p:spPr>
              <a:xfrm flipV="1">
                <a:off x="2173873" y="2746209"/>
                <a:ext cx="0" cy="4561995"/>
              </a:xfrm>
              <a:prstGeom prst="line">
                <a:avLst/>
              </a:prstGeom>
              <a:ln w="9525" cap="flat">
                <a:solidFill>
                  <a:srgbClr val="F89091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</p:grpSp>
        <p:grpSp>
          <p:nvGrpSpPr>
            <p:cNvPr id="121" name="Group 120">
              <a:extLst>
                <a:ext uri="{FF2B5EF4-FFF2-40B4-BE49-F238E27FC236}">
                  <a16:creationId xmlns:a16="http://schemas.microsoft.com/office/drawing/2014/main" id="{B75F60A9-6641-DD97-D88E-5BF551CB58DA}"/>
                </a:ext>
              </a:extLst>
            </p:cNvPr>
            <p:cNvGrpSpPr/>
            <p:nvPr/>
          </p:nvGrpSpPr>
          <p:grpSpPr>
            <a:xfrm>
              <a:off x="8357652" y="2572884"/>
              <a:ext cx="1777767" cy="4531751"/>
              <a:chOff x="8360766" y="2572884"/>
              <a:chExt cx="1777767" cy="4531751"/>
            </a:xfrm>
          </p:grpSpPr>
          <p:sp>
            <p:nvSpPr>
              <p:cNvPr id="38" name="AutoShape 38"/>
              <p:cNvSpPr/>
              <p:nvPr/>
            </p:nvSpPr>
            <p:spPr>
              <a:xfrm>
                <a:off x="8360766" y="3027344"/>
                <a:ext cx="1777767" cy="0"/>
              </a:xfrm>
              <a:prstGeom prst="line">
                <a:avLst/>
              </a:prstGeom>
              <a:ln w="6350" cap="flat">
                <a:solidFill>
                  <a:srgbClr val="F89091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" name="AutoShape 39"/>
              <p:cNvSpPr/>
              <p:nvPr/>
            </p:nvSpPr>
            <p:spPr>
              <a:xfrm>
                <a:off x="8360766" y="3318579"/>
                <a:ext cx="1777767" cy="0"/>
              </a:xfrm>
              <a:prstGeom prst="line">
                <a:avLst/>
              </a:prstGeom>
              <a:ln w="6350" cap="flat">
                <a:solidFill>
                  <a:srgbClr val="F89091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" name="AutoShape 40"/>
              <p:cNvSpPr/>
              <p:nvPr/>
            </p:nvSpPr>
            <p:spPr>
              <a:xfrm>
                <a:off x="8360766" y="3609814"/>
                <a:ext cx="1777767" cy="0"/>
              </a:xfrm>
              <a:prstGeom prst="line">
                <a:avLst/>
              </a:prstGeom>
              <a:ln w="6350" cap="flat">
                <a:solidFill>
                  <a:srgbClr val="F89091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" name="AutoShape 41"/>
              <p:cNvSpPr/>
              <p:nvPr/>
            </p:nvSpPr>
            <p:spPr>
              <a:xfrm>
                <a:off x="8360766" y="3901049"/>
                <a:ext cx="1777767" cy="0"/>
              </a:xfrm>
              <a:prstGeom prst="line">
                <a:avLst/>
              </a:prstGeom>
              <a:ln w="6350" cap="flat">
                <a:solidFill>
                  <a:srgbClr val="F89091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" name="AutoShape 42"/>
              <p:cNvSpPr/>
              <p:nvPr/>
            </p:nvSpPr>
            <p:spPr>
              <a:xfrm>
                <a:off x="8360766" y="4192284"/>
                <a:ext cx="1777767" cy="0"/>
              </a:xfrm>
              <a:prstGeom prst="line">
                <a:avLst/>
              </a:prstGeom>
              <a:ln w="6350" cap="flat">
                <a:solidFill>
                  <a:srgbClr val="F89091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" name="AutoShape 43"/>
              <p:cNvSpPr/>
              <p:nvPr/>
            </p:nvSpPr>
            <p:spPr>
              <a:xfrm>
                <a:off x="8360766" y="4483519"/>
                <a:ext cx="1777767" cy="0"/>
              </a:xfrm>
              <a:prstGeom prst="line">
                <a:avLst/>
              </a:prstGeom>
              <a:ln w="6350" cap="flat">
                <a:solidFill>
                  <a:srgbClr val="F89091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" name="AutoShape 44"/>
              <p:cNvSpPr/>
              <p:nvPr/>
            </p:nvSpPr>
            <p:spPr>
              <a:xfrm>
                <a:off x="8360766" y="4774754"/>
                <a:ext cx="1777767" cy="0"/>
              </a:xfrm>
              <a:prstGeom prst="line">
                <a:avLst/>
              </a:prstGeom>
              <a:ln w="6350" cap="flat">
                <a:solidFill>
                  <a:srgbClr val="F89091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" name="AutoShape 45"/>
              <p:cNvSpPr/>
              <p:nvPr/>
            </p:nvSpPr>
            <p:spPr>
              <a:xfrm>
                <a:off x="8360766" y="5065989"/>
                <a:ext cx="1777767" cy="0"/>
              </a:xfrm>
              <a:prstGeom prst="line">
                <a:avLst/>
              </a:prstGeom>
              <a:ln w="6350" cap="flat">
                <a:solidFill>
                  <a:srgbClr val="F89091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" name="AutoShape 46"/>
              <p:cNvSpPr/>
              <p:nvPr/>
            </p:nvSpPr>
            <p:spPr>
              <a:xfrm>
                <a:off x="8360766" y="5357224"/>
                <a:ext cx="1777767" cy="0"/>
              </a:xfrm>
              <a:prstGeom prst="line">
                <a:avLst/>
              </a:prstGeom>
              <a:ln w="6350" cap="flat">
                <a:solidFill>
                  <a:srgbClr val="F89091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" name="AutoShape 47"/>
              <p:cNvSpPr/>
              <p:nvPr/>
            </p:nvSpPr>
            <p:spPr>
              <a:xfrm>
                <a:off x="8360766" y="5648459"/>
                <a:ext cx="1777767" cy="0"/>
              </a:xfrm>
              <a:prstGeom prst="line">
                <a:avLst/>
              </a:prstGeom>
              <a:ln w="6350" cap="flat">
                <a:solidFill>
                  <a:srgbClr val="F89091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" name="AutoShape 48"/>
              <p:cNvSpPr/>
              <p:nvPr/>
            </p:nvSpPr>
            <p:spPr>
              <a:xfrm>
                <a:off x="8360766" y="5939694"/>
                <a:ext cx="1777767" cy="0"/>
              </a:xfrm>
              <a:prstGeom prst="line">
                <a:avLst/>
              </a:prstGeom>
              <a:ln w="6350" cap="flat">
                <a:solidFill>
                  <a:srgbClr val="F89091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" name="AutoShape 49"/>
              <p:cNvSpPr/>
              <p:nvPr/>
            </p:nvSpPr>
            <p:spPr>
              <a:xfrm>
                <a:off x="8360766" y="6230929"/>
                <a:ext cx="1777767" cy="0"/>
              </a:xfrm>
              <a:prstGeom prst="line">
                <a:avLst/>
              </a:prstGeom>
              <a:ln w="6350" cap="flat">
                <a:solidFill>
                  <a:srgbClr val="F89091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" name="AutoShape 50"/>
              <p:cNvSpPr/>
              <p:nvPr/>
            </p:nvSpPr>
            <p:spPr>
              <a:xfrm>
                <a:off x="8360766" y="6522164"/>
                <a:ext cx="1777767" cy="0"/>
              </a:xfrm>
              <a:prstGeom prst="line">
                <a:avLst/>
              </a:prstGeom>
              <a:ln w="6350" cap="flat">
                <a:solidFill>
                  <a:srgbClr val="F89091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" name="AutoShape 51"/>
              <p:cNvSpPr/>
              <p:nvPr/>
            </p:nvSpPr>
            <p:spPr>
              <a:xfrm>
                <a:off x="8360766" y="6813399"/>
                <a:ext cx="1777767" cy="0"/>
              </a:xfrm>
              <a:prstGeom prst="line">
                <a:avLst/>
              </a:prstGeom>
              <a:ln w="6350" cap="flat">
                <a:solidFill>
                  <a:srgbClr val="F89091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" name="AutoShape 52"/>
              <p:cNvSpPr/>
              <p:nvPr/>
            </p:nvSpPr>
            <p:spPr>
              <a:xfrm>
                <a:off x="8360766" y="7104635"/>
                <a:ext cx="1777767" cy="0"/>
              </a:xfrm>
              <a:prstGeom prst="line">
                <a:avLst/>
              </a:prstGeom>
              <a:ln w="6350" cap="flat">
                <a:solidFill>
                  <a:srgbClr val="F89091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" name="TextBox 53"/>
              <p:cNvSpPr txBox="1"/>
              <p:nvPr/>
            </p:nvSpPr>
            <p:spPr>
              <a:xfrm>
                <a:off x="8542830" y="2572884"/>
                <a:ext cx="1413638" cy="86947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/>
                <a:r>
                  <a:rPr lang="en-US" sz="550" b="1" dirty="0">
                    <a:solidFill>
                      <a:srgbClr val="FFFFFF"/>
                    </a:solidFill>
                    <a:latin typeface="DM Sans" pitchFamily="2" charset="0"/>
                  </a:rPr>
                  <a:t>PREFERRED GIFT DELIVERY METHOD</a:t>
                </a:r>
              </a:p>
            </p:txBody>
          </p:sp>
        </p:grpSp>
        <p:grpSp>
          <p:nvGrpSpPr>
            <p:cNvPr id="120" name="Group 119">
              <a:extLst>
                <a:ext uri="{FF2B5EF4-FFF2-40B4-BE49-F238E27FC236}">
                  <a16:creationId xmlns:a16="http://schemas.microsoft.com/office/drawing/2014/main" id="{1722E318-A72E-16C0-1ABF-E12ABF65D077}"/>
                </a:ext>
              </a:extLst>
            </p:cNvPr>
            <p:cNvGrpSpPr/>
            <p:nvPr/>
          </p:nvGrpSpPr>
          <p:grpSpPr>
            <a:xfrm>
              <a:off x="6180971" y="2572884"/>
              <a:ext cx="1644857" cy="4531751"/>
              <a:chOff x="6182179" y="2572884"/>
              <a:chExt cx="1644857" cy="4531751"/>
            </a:xfrm>
          </p:grpSpPr>
          <p:sp>
            <p:nvSpPr>
              <p:cNvPr id="21" name="AutoShape 21"/>
              <p:cNvSpPr/>
              <p:nvPr/>
            </p:nvSpPr>
            <p:spPr>
              <a:xfrm>
                <a:off x="6182179" y="3027344"/>
                <a:ext cx="1644857" cy="0"/>
              </a:xfrm>
              <a:prstGeom prst="line">
                <a:avLst/>
              </a:prstGeom>
              <a:ln w="6350" cap="flat">
                <a:solidFill>
                  <a:srgbClr val="F89091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AutoShape 22"/>
              <p:cNvSpPr/>
              <p:nvPr/>
            </p:nvSpPr>
            <p:spPr>
              <a:xfrm>
                <a:off x="6182179" y="3318579"/>
                <a:ext cx="1644857" cy="0"/>
              </a:xfrm>
              <a:prstGeom prst="line">
                <a:avLst/>
              </a:prstGeom>
              <a:ln w="6350" cap="flat">
                <a:solidFill>
                  <a:srgbClr val="F89091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AutoShape 23"/>
              <p:cNvSpPr/>
              <p:nvPr/>
            </p:nvSpPr>
            <p:spPr>
              <a:xfrm>
                <a:off x="6182179" y="3609814"/>
                <a:ext cx="1644857" cy="0"/>
              </a:xfrm>
              <a:prstGeom prst="line">
                <a:avLst/>
              </a:prstGeom>
              <a:ln w="6350" cap="flat">
                <a:solidFill>
                  <a:srgbClr val="F89091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AutoShape 24"/>
              <p:cNvSpPr/>
              <p:nvPr/>
            </p:nvSpPr>
            <p:spPr>
              <a:xfrm>
                <a:off x="6182179" y="3901049"/>
                <a:ext cx="1644857" cy="0"/>
              </a:xfrm>
              <a:prstGeom prst="line">
                <a:avLst/>
              </a:prstGeom>
              <a:ln w="6350" cap="flat">
                <a:solidFill>
                  <a:srgbClr val="F89091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" name="AutoShape 25"/>
              <p:cNvSpPr/>
              <p:nvPr/>
            </p:nvSpPr>
            <p:spPr>
              <a:xfrm>
                <a:off x="6182179" y="4192284"/>
                <a:ext cx="1644857" cy="0"/>
              </a:xfrm>
              <a:prstGeom prst="line">
                <a:avLst/>
              </a:prstGeom>
              <a:ln w="6350" cap="flat">
                <a:solidFill>
                  <a:srgbClr val="F89091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" name="AutoShape 26"/>
              <p:cNvSpPr/>
              <p:nvPr/>
            </p:nvSpPr>
            <p:spPr>
              <a:xfrm>
                <a:off x="6182179" y="4483519"/>
                <a:ext cx="1644857" cy="0"/>
              </a:xfrm>
              <a:prstGeom prst="line">
                <a:avLst/>
              </a:prstGeom>
              <a:ln w="6350" cap="flat">
                <a:solidFill>
                  <a:srgbClr val="F89091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" name="AutoShape 27"/>
              <p:cNvSpPr/>
              <p:nvPr/>
            </p:nvSpPr>
            <p:spPr>
              <a:xfrm>
                <a:off x="6182179" y="4774754"/>
                <a:ext cx="1644857" cy="0"/>
              </a:xfrm>
              <a:prstGeom prst="line">
                <a:avLst/>
              </a:prstGeom>
              <a:ln w="6350" cap="flat">
                <a:solidFill>
                  <a:srgbClr val="F89091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" name="AutoShape 28"/>
              <p:cNvSpPr/>
              <p:nvPr/>
            </p:nvSpPr>
            <p:spPr>
              <a:xfrm>
                <a:off x="6182179" y="5065989"/>
                <a:ext cx="1644857" cy="0"/>
              </a:xfrm>
              <a:prstGeom prst="line">
                <a:avLst/>
              </a:prstGeom>
              <a:ln w="6350" cap="flat">
                <a:solidFill>
                  <a:srgbClr val="F89091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" name="AutoShape 29"/>
              <p:cNvSpPr/>
              <p:nvPr/>
            </p:nvSpPr>
            <p:spPr>
              <a:xfrm>
                <a:off x="6182179" y="5357224"/>
                <a:ext cx="1644857" cy="0"/>
              </a:xfrm>
              <a:prstGeom prst="line">
                <a:avLst/>
              </a:prstGeom>
              <a:ln w="6350" cap="flat">
                <a:solidFill>
                  <a:srgbClr val="F89091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" name="AutoShape 30"/>
              <p:cNvSpPr/>
              <p:nvPr/>
            </p:nvSpPr>
            <p:spPr>
              <a:xfrm>
                <a:off x="6182179" y="5648459"/>
                <a:ext cx="1644857" cy="0"/>
              </a:xfrm>
              <a:prstGeom prst="line">
                <a:avLst/>
              </a:prstGeom>
              <a:ln w="6350" cap="flat">
                <a:solidFill>
                  <a:srgbClr val="F89091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" name="AutoShape 31"/>
              <p:cNvSpPr/>
              <p:nvPr/>
            </p:nvSpPr>
            <p:spPr>
              <a:xfrm>
                <a:off x="6182179" y="5939694"/>
                <a:ext cx="1644857" cy="0"/>
              </a:xfrm>
              <a:prstGeom prst="line">
                <a:avLst/>
              </a:prstGeom>
              <a:ln w="6350" cap="flat">
                <a:solidFill>
                  <a:srgbClr val="F89091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" name="AutoShape 32"/>
              <p:cNvSpPr/>
              <p:nvPr/>
            </p:nvSpPr>
            <p:spPr>
              <a:xfrm>
                <a:off x="6182179" y="6230929"/>
                <a:ext cx="1644857" cy="0"/>
              </a:xfrm>
              <a:prstGeom prst="line">
                <a:avLst/>
              </a:prstGeom>
              <a:ln w="6350" cap="flat">
                <a:solidFill>
                  <a:srgbClr val="F89091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" name="AutoShape 33"/>
              <p:cNvSpPr/>
              <p:nvPr/>
            </p:nvSpPr>
            <p:spPr>
              <a:xfrm>
                <a:off x="6182179" y="6522164"/>
                <a:ext cx="1644857" cy="0"/>
              </a:xfrm>
              <a:prstGeom prst="line">
                <a:avLst/>
              </a:prstGeom>
              <a:ln w="6350" cap="flat">
                <a:solidFill>
                  <a:srgbClr val="F89091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" name="AutoShape 34"/>
              <p:cNvSpPr/>
              <p:nvPr/>
            </p:nvSpPr>
            <p:spPr>
              <a:xfrm>
                <a:off x="6182179" y="6813399"/>
                <a:ext cx="1644857" cy="0"/>
              </a:xfrm>
              <a:prstGeom prst="line">
                <a:avLst/>
              </a:prstGeom>
              <a:ln w="6350" cap="flat">
                <a:solidFill>
                  <a:srgbClr val="F89091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" name="AutoShape 35"/>
              <p:cNvSpPr/>
              <p:nvPr/>
            </p:nvSpPr>
            <p:spPr>
              <a:xfrm>
                <a:off x="6182179" y="7104635"/>
                <a:ext cx="1644857" cy="0"/>
              </a:xfrm>
              <a:prstGeom prst="line">
                <a:avLst/>
              </a:prstGeom>
              <a:ln w="6350" cap="flat">
                <a:solidFill>
                  <a:srgbClr val="F89091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" name="TextBox 36"/>
              <p:cNvSpPr txBox="1"/>
              <p:nvPr/>
            </p:nvSpPr>
            <p:spPr>
              <a:xfrm>
                <a:off x="6487277" y="2572884"/>
                <a:ext cx="1034660" cy="86947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/>
                <a:r>
                  <a:rPr lang="en-US" sz="550" b="1" dirty="0">
                    <a:solidFill>
                      <a:srgbClr val="FFFFFF"/>
                    </a:solidFill>
                    <a:latin typeface="DM Sans" pitchFamily="2" charset="0"/>
                  </a:rPr>
                  <a:t>GIFT PREFERENCES</a:t>
                </a:r>
              </a:p>
            </p:txBody>
          </p:sp>
        </p:grpSp>
        <p:grpSp>
          <p:nvGrpSpPr>
            <p:cNvPr id="119" name="Group 118">
              <a:extLst>
                <a:ext uri="{FF2B5EF4-FFF2-40B4-BE49-F238E27FC236}">
                  <a16:creationId xmlns:a16="http://schemas.microsoft.com/office/drawing/2014/main" id="{28248CF8-5365-A021-F483-B90D9661BC1E}"/>
                </a:ext>
              </a:extLst>
            </p:cNvPr>
            <p:cNvGrpSpPr/>
            <p:nvPr/>
          </p:nvGrpSpPr>
          <p:grpSpPr>
            <a:xfrm>
              <a:off x="3976813" y="2572884"/>
              <a:ext cx="1672334" cy="4531751"/>
              <a:chOff x="3976115" y="2572884"/>
              <a:chExt cx="1672334" cy="4531751"/>
            </a:xfrm>
          </p:grpSpPr>
          <p:sp>
            <p:nvSpPr>
              <p:cNvPr id="72" name="AutoShape 72"/>
              <p:cNvSpPr/>
              <p:nvPr/>
            </p:nvSpPr>
            <p:spPr>
              <a:xfrm>
                <a:off x="3976115" y="3027344"/>
                <a:ext cx="1672334" cy="0"/>
              </a:xfrm>
              <a:prstGeom prst="line">
                <a:avLst/>
              </a:prstGeom>
              <a:ln w="6350" cap="flat">
                <a:solidFill>
                  <a:srgbClr val="F89091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" name="AutoShape 73"/>
              <p:cNvSpPr/>
              <p:nvPr/>
            </p:nvSpPr>
            <p:spPr>
              <a:xfrm>
                <a:off x="3976115" y="3318579"/>
                <a:ext cx="1672334" cy="0"/>
              </a:xfrm>
              <a:prstGeom prst="line">
                <a:avLst/>
              </a:prstGeom>
              <a:ln w="6350" cap="flat">
                <a:solidFill>
                  <a:srgbClr val="F89091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" name="AutoShape 74"/>
              <p:cNvSpPr/>
              <p:nvPr/>
            </p:nvSpPr>
            <p:spPr>
              <a:xfrm>
                <a:off x="3976115" y="3609814"/>
                <a:ext cx="1672334" cy="0"/>
              </a:xfrm>
              <a:prstGeom prst="line">
                <a:avLst/>
              </a:prstGeom>
              <a:ln w="6350" cap="flat">
                <a:solidFill>
                  <a:srgbClr val="F89091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5" name="AutoShape 75"/>
              <p:cNvSpPr/>
              <p:nvPr/>
            </p:nvSpPr>
            <p:spPr>
              <a:xfrm>
                <a:off x="3976115" y="3901049"/>
                <a:ext cx="1672334" cy="0"/>
              </a:xfrm>
              <a:prstGeom prst="line">
                <a:avLst/>
              </a:prstGeom>
              <a:ln w="6350" cap="flat">
                <a:solidFill>
                  <a:srgbClr val="F89091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6" name="AutoShape 76"/>
              <p:cNvSpPr/>
              <p:nvPr/>
            </p:nvSpPr>
            <p:spPr>
              <a:xfrm>
                <a:off x="3976115" y="4192284"/>
                <a:ext cx="1672334" cy="0"/>
              </a:xfrm>
              <a:prstGeom prst="line">
                <a:avLst/>
              </a:prstGeom>
              <a:ln w="6350" cap="flat">
                <a:solidFill>
                  <a:srgbClr val="F89091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7" name="AutoShape 77"/>
              <p:cNvSpPr/>
              <p:nvPr/>
            </p:nvSpPr>
            <p:spPr>
              <a:xfrm>
                <a:off x="3976115" y="4483519"/>
                <a:ext cx="1672334" cy="0"/>
              </a:xfrm>
              <a:prstGeom prst="line">
                <a:avLst/>
              </a:prstGeom>
              <a:ln w="6350" cap="flat">
                <a:solidFill>
                  <a:srgbClr val="F89091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8" name="AutoShape 78"/>
              <p:cNvSpPr/>
              <p:nvPr/>
            </p:nvSpPr>
            <p:spPr>
              <a:xfrm>
                <a:off x="3976115" y="4774754"/>
                <a:ext cx="1672334" cy="0"/>
              </a:xfrm>
              <a:prstGeom prst="line">
                <a:avLst/>
              </a:prstGeom>
              <a:ln w="6350" cap="flat">
                <a:solidFill>
                  <a:srgbClr val="F89091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9" name="AutoShape 79"/>
              <p:cNvSpPr/>
              <p:nvPr/>
            </p:nvSpPr>
            <p:spPr>
              <a:xfrm>
                <a:off x="3976115" y="5065989"/>
                <a:ext cx="1672334" cy="0"/>
              </a:xfrm>
              <a:prstGeom prst="line">
                <a:avLst/>
              </a:prstGeom>
              <a:ln w="6350" cap="flat">
                <a:solidFill>
                  <a:srgbClr val="F89091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0" name="AutoShape 80"/>
              <p:cNvSpPr/>
              <p:nvPr/>
            </p:nvSpPr>
            <p:spPr>
              <a:xfrm>
                <a:off x="3976115" y="5357224"/>
                <a:ext cx="1672334" cy="0"/>
              </a:xfrm>
              <a:prstGeom prst="line">
                <a:avLst/>
              </a:prstGeom>
              <a:ln w="6350" cap="flat">
                <a:solidFill>
                  <a:srgbClr val="F89091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1" name="AutoShape 81"/>
              <p:cNvSpPr/>
              <p:nvPr/>
            </p:nvSpPr>
            <p:spPr>
              <a:xfrm>
                <a:off x="3976115" y="5648459"/>
                <a:ext cx="1672334" cy="0"/>
              </a:xfrm>
              <a:prstGeom prst="line">
                <a:avLst/>
              </a:prstGeom>
              <a:ln w="6350" cap="flat">
                <a:solidFill>
                  <a:srgbClr val="F89091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" name="AutoShape 82"/>
              <p:cNvSpPr/>
              <p:nvPr/>
            </p:nvSpPr>
            <p:spPr>
              <a:xfrm>
                <a:off x="3976115" y="5939694"/>
                <a:ext cx="1672334" cy="0"/>
              </a:xfrm>
              <a:prstGeom prst="line">
                <a:avLst/>
              </a:prstGeom>
              <a:ln w="6350" cap="flat">
                <a:solidFill>
                  <a:srgbClr val="F89091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" name="AutoShape 83"/>
              <p:cNvSpPr/>
              <p:nvPr/>
            </p:nvSpPr>
            <p:spPr>
              <a:xfrm>
                <a:off x="3976115" y="6230929"/>
                <a:ext cx="1672334" cy="0"/>
              </a:xfrm>
              <a:prstGeom prst="line">
                <a:avLst/>
              </a:prstGeom>
              <a:ln w="6350" cap="flat">
                <a:solidFill>
                  <a:srgbClr val="F89091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" name="AutoShape 84"/>
              <p:cNvSpPr/>
              <p:nvPr/>
            </p:nvSpPr>
            <p:spPr>
              <a:xfrm>
                <a:off x="3976115" y="6522164"/>
                <a:ext cx="1672334" cy="0"/>
              </a:xfrm>
              <a:prstGeom prst="line">
                <a:avLst/>
              </a:prstGeom>
              <a:ln w="6350" cap="flat">
                <a:solidFill>
                  <a:srgbClr val="F89091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" name="AutoShape 85"/>
              <p:cNvSpPr/>
              <p:nvPr/>
            </p:nvSpPr>
            <p:spPr>
              <a:xfrm>
                <a:off x="3976115" y="6813399"/>
                <a:ext cx="1672334" cy="0"/>
              </a:xfrm>
              <a:prstGeom prst="line">
                <a:avLst/>
              </a:prstGeom>
              <a:ln w="6350" cap="flat">
                <a:solidFill>
                  <a:srgbClr val="F89091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" name="AutoShape 86"/>
              <p:cNvSpPr/>
              <p:nvPr/>
            </p:nvSpPr>
            <p:spPr>
              <a:xfrm>
                <a:off x="3976115" y="7104635"/>
                <a:ext cx="1672334" cy="0"/>
              </a:xfrm>
              <a:prstGeom prst="line">
                <a:avLst/>
              </a:prstGeom>
              <a:ln w="6350" cap="flat">
                <a:solidFill>
                  <a:srgbClr val="F89091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" name="TextBox 87"/>
              <p:cNvSpPr txBox="1"/>
              <p:nvPr/>
            </p:nvSpPr>
            <p:spPr>
              <a:xfrm>
                <a:off x="4484866" y="2572884"/>
                <a:ext cx="654832" cy="86947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1" indent="0" algn="ctr">
                  <a:spcBef>
                    <a:spcPct val="0"/>
                  </a:spcBef>
                </a:pPr>
                <a:r>
                  <a:rPr lang="en-US" sz="550" b="1" dirty="0">
                    <a:solidFill>
                      <a:srgbClr val="FFFFFF"/>
                    </a:solidFill>
                    <a:latin typeface="DM Sans" pitchFamily="2" charset="0"/>
                  </a:rPr>
                  <a:t>FAVORITE COLOR</a:t>
                </a:r>
              </a:p>
            </p:txBody>
          </p:sp>
        </p:grpSp>
        <p:grpSp>
          <p:nvGrpSpPr>
            <p:cNvPr id="117" name="Group 116">
              <a:extLst>
                <a:ext uri="{FF2B5EF4-FFF2-40B4-BE49-F238E27FC236}">
                  <a16:creationId xmlns:a16="http://schemas.microsoft.com/office/drawing/2014/main" id="{C38FF0F1-2E3E-2C7D-67B3-D77DF7ED3143}"/>
                </a:ext>
              </a:extLst>
            </p:cNvPr>
            <p:cNvGrpSpPr/>
            <p:nvPr/>
          </p:nvGrpSpPr>
          <p:grpSpPr>
            <a:xfrm>
              <a:off x="2439785" y="2572884"/>
              <a:ext cx="1005204" cy="4531751"/>
              <a:chOff x="2437181" y="2572884"/>
              <a:chExt cx="1005204" cy="4531751"/>
            </a:xfrm>
          </p:grpSpPr>
          <p:sp>
            <p:nvSpPr>
              <p:cNvPr id="89" name="AutoShape 89"/>
              <p:cNvSpPr/>
              <p:nvPr/>
            </p:nvSpPr>
            <p:spPr>
              <a:xfrm>
                <a:off x="2437181" y="3027344"/>
                <a:ext cx="1005204" cy="0"/>
              </a:xfrm>
              <a:prstGeom prst="line">
                <a:avLst/>
              </a:prstGeom>
              <a:ln w="6350" cap="flat">
                <a:solidFill>
                  <a:srgbClr val="F89091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0" name="AutoShape 90"/>
              <p:cNvSpPr/>
              <p:nvPr/>
            </p:nvSpPr>
            <p:spPr>
              <a:xfrm>
                <a:off x="2437181" y="3318579"/>
                <a:ext cx="1005204" cy="0"/>
              </a:xfrm>
              <a:prstGeom prst="line">
                <a:avLst/>
              </a:prstGeom>
              <a:ln w="6350" cap="flat">
                <a:solidFill>
                  <a:srgbClr val="F89091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1" name="AutoShape 91"/>
              <p:cNvSpPr/>
              <p:nvPr/>
            </p:nvSpPr>
            <p:spPr>
              <a:xfrm>
                <a:off x="2437181" y="3609814"/>
                <a:ext cx="1005204" cy="0"/>
              </a:xfrm>
              <a:prstGeom prst="line">
                <a:avLst/>
              </a:prstGeom>
              <a:ln w="6350" cap="flat">
                <a:solidFill>
                  <a:srgbClr val="F89091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" name="AutoShape 92"/>
              <p:cNvSpPr/>
              <p:nvPr/>
            </p:nvSpPr>
            <p:spPr>
              <a:xfrm>
                <a:off x="2437181" y="3901049"/>
                <a:ext cx="1005204" cy="0"/>
              </a:xfrm>
              <a:prstGeom prst="line">
                <a:avLst/>
              </a:prstGeom>
              <a:ln w="6350" cap="flat">
                <a:solidFill>
                  <a:srgbClr val="F89091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" name="AutoShape 93"/>
              <p:cNvSpPr/>
              <p:nvPr/>
            </p:nvSpPr>
            <p:spPr>
              <a:xfrm>
                <a:off x="2437181" y="4192284"/>
                <a:ext cx="1005204" cy="0"/>
              </a:xfrm>
              <a:prstGeom prst="line">
                <a:avLst/>
              </a:prstGeom>
              <a:ln w="6350" cap="flat">
                <a:solidFill>
                  <a:srgbClr val="F89091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4" name="AutoShape 94"/>
              <p:cNvSpPr/>
              <p:nvPr/>
            </p:nvSpPr>
            <p:spPr>
              <a:xfrm>
                <a:off x="2437181" y="4483519"/>
                <a:ext cx="1005204" cy="0"/>
              </a:xfrm>
              <a:prstGeom prst="line">
                <a:avLst/>
              </a:prstGeom>
              <a:ln w="6350" cap="flat">
                <a:solidFill>
                  <a:srgbClr val="F89091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5" name="AutoShape 95"/>
              <p:cNvSpPr/>
              <p:nvPr/>
            </p:nvSpPr>
            <p:spPr>
              <a:xfrm>
                <a:off x="2437181" y="4774754"/>
                <a:ext cx="1005204" cy="0"/>
              </a:xfrm>
              <a:prstGeom prst="line">
                <a:avLst/>
              </a:prstGeom>
              <a:ln w="6350" cap="flat">
                <a:solidFill>
                  <a:srgbClr val="F89091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6" name="AutoShape 96"/>
              <p:cNvSpPr/>
              <p:nvPr/>
            </p:nvSpPr>
            <p:spPr>
              <a:xfrm>
                <a:off x="2437181" y="5065989"/>
                <a:ext cx="1005204" cy="0"/>
              </a:xfrm>
              <a:prstGeom prst="line">
                <a:avLst/>
              </a:prstGeom>
              <a:ln w="6350" cap="flat">
                <a:solidFill>
                  <a:srgbClr val="F89091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" name="AutoShape 97"/>
              <p:cNvSpPr/>
              <p:nvPr/>
            </p:nvSpPr>
            <p:spPr>
              <a:xfrm>
                <a:off x="2437181" y="5357224"/>
                <a:ext cx="1005204" cy="0"/>
              </a:xfrm>
              <a:prstGeom prst="line">
                <a:avLst/>
              </a:prstGeom>
              <a:ln w="6350" cap="flat">
                <a:solidFill>
                  <a:srgbClr val="F89091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8" name="AutoShape 98"/>
              <p:cNvSpPr/>
              <p:nvPr/>
            </p:nvSpPr>
            <p:spPr>
              <a:xfrm>
                <a:off x="2437181" y="5648459"/>
                <a:ext cx="1005204" cy="0"/>
              </a:xfrm>
              <a:prstGeom prst="line">
                <a:avLst/>
              </a:prstGeom>
              <a:ln w="6350" cap="flat">
                <a:solidFill>
                  <a:srgbClr val="F89091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9" name="AutoShape 99"/>
              <p:cNvSpPr/>
              <p:nvPr/>
            </p:nvSpPr>
            <p:spPr>
              <a:xfrm>
                <a:off x="2437181" y="5939694"/>
                <a:ext cx="1005204" cy="0"/>
              </a:xfrm>
              <a:prstGeom prst="line">
                <a:avLst/>
              </a:prstGeom>
              <a:ln w="6350" cap="flat">
                <a:solidFill>
                  <a:srgbClr val="F89091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0" name="AutoShape 100"/>
              <p:cNvSpPr/>
              <p:nvPr/>
            </p:nvSpPr>
            <p:spPr>
              <a:xfrm>
                <a:off x="2437181" y="6230929"/>
                <a:ext cx="1005204" cy="0"/>
              </a:xfrm>
              <a:prstGeom prst="line">
                <a:avLst/>
              </a:prstGeom>
              <a:ln w="6350" cap="flat">
                <a:solidFill>
                  <a:srgbClr val="F89091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1" name="AutoShape 101"/>
              <p:cNvSpPr/>
              <p:nvPr/>
            </p:nvSpPr>
            <p:spPr>
              <a:xfrm>
                <a:off x="2437181" y="6522164"/>
                <a:ext cx="1005204" cy="0"/>
              </a:xfrm>
              <a:prstGeom prst="line">
                <a:avLst/>
              </a:prstGeom>
              <a:ln w="6350" cap="flat">
                <a:solidFill>
                  <a:srgbClr val="F89091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" name="AutoShape 102"/>
              <p:cNvSpPr/>
              <p:nvPr/>
            </p:nvSpPr>
            <p:spPr>
              <a:xfrm>
                <a:off x="2437181" y="6813399"/>
                <a:ext cx="1005204" cy="0"/>
              </a:xfrm>
              <a:prstGeom prst="line">
                <a:avLst/>
              </a:prstGeom>
              <a:ln w="6350" cap="flat">
                <a:solidFill>
                  <a:srgbClr val="F89091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" name="AutoShape 103"/>
              <p:cNvSpPr/>
              <p:nvPr/>
            </p:nvSpPr>
            <p:spPr>
              <a:xfrm>
                <a:off x="2437181" y="7104635"/>
                <a:ext cx="1005204" cy="0"/>
              </a:xfrm>
              <a:prstGeom prst="line">
                <a:avLst/>
              </a:prstGeom>
              <a:ln w="6350" cap="flat">
                <a:solidFill>
                  <a:srgbClr val="F89091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" name="TextBox 104"/>
              <p:cNvSpPr txBox="1"/>
              <p:nvPr/>
            </p:nvSpPr>
            <p:spPr>
              <a:xfrm>
                <a:off x="2742980" y="2572884"/>
                <a:ext cx="393606" cy="86947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1" indent="0" algn="ctr">
                  <a:spcBef>
                    <a:spcPct val="0"/>
                  </a:spcBef>
                </a:pPr>
                <a:r>
                  <a:rPr lang="en-US" sz="550" b="1" dirty="0">
                    <a:solidFill>
                      <a:srgbClr val="FFFFFF"/>
                    </a:solidFill>
                    <a:latin typeface="DM Sans" pitchFamily="2" charset="0"/>
                  </a:rPr>
                  <a:t>AGE</a:t>
                </a:r>
              </a:p>
            </p:txBody>
          </p:sp>
        </p:grpSp>
        <p:grpSp>
          <p:nvGrpSpPr>
            <p:cNvPr id="118" name="Group 117">
              <a:extLst>
                <a:ext uri="{FF2B5EF4-FFF2-40B4-BE49-F238E27FC236}">
                  <a16:creationId xmlns:a16="http://schemas.microsoft.com/office/drawing/2014/main" id="{B62FF7BD-E54F-EFCB-281D-5D46DD630101}"/>
                </a:ext>
              </a:extLst>
            </p:cNvPr>
            <p:cNvGrpSpPr/>
            <p:nvPr/>
          </p:nvGrpSpPr>
          <p:grpSpPr>
            <a:xfrm>
              <a:off x="557977" y="2572884"/>
              <a:ext cx="1349984" cy="4531751"/>
              <a:chOff x="553467" y="2572884"/>
              <a:chExt cx="1349984" cy="4531751"/>
            </a:xfrm>
          </p:grpSpPr>
          <p:sp>
            <p:nvSpPr>
              <p:cNvPr id="55" name="AutoShape 55"/>
              <p:cNvSpPr/>
              <p:nvPr/>
            </p:nvSpPr>
            <p:spPr>
              <a:xfrm>
                <a:off x="553467" y="3027344"/>
                <a:ext cx="1349984" cy="0"/>
              </a:xfrm>
              <a:prstGeom prst="line">
                <a:avLst/>
              </a:prstGeom>
              <a:ln w="6350" cap="flat">
                <a:solidFill>
                  <a:srgbClr val="F89091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6" name="AutoShape 56"/>
              <p:cNvSpPr/>
              <p:nvPr/>
            </p:nvSpPr>
            <p:spPr>
              <a:xfrm>
                <a:off x="553467" y="3318579"/>
                <a:ext cx="1349984" cy="0"/>
              </a:xfrm>
              <a:prstGeom prst="line">
                <a:avLst/>
              </a:prstGeom>
              <a:ln w="6350" cap="flat">
                <a:solidFill>
                  <a:srgbClr val="F89091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" name="AutoShape 57"/>
              <p:cNvSpPr/>
              <p:nvPr/>
            </p:nvSpPr>
            <p:spPr>
              <a:xfrm>
                <a:off x="553467" y="3609814"/>
                <a:ext cx="1349984" cy="0"/>
              </a:xfrm>
              <a:prstGeom prst="line">
                <a:avLst/>
              </a:prstGeom>
              <a:ln w="6350" cap="flat">
                <a:solidFill>
                  <a:srgbClr val="F89091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8" name="AutoShape 58"/>
              <p:cNvSpPr/>
              <p:nvPr/>
            </p:nvSpPr>
            <p:spPr>
              <a:xfrm>
                <a:off x="553467" y="3901049"/>
                <a:ext cx="1349984" cy="0"/>
              </a:xfrm>
              <a:prstGeom prst="line">
                <a:avLst/>
              </a:prstGeom>
              <a:ln w="6350" cap="flat">
                <a:solidFill>
                  <a:srgbClr val="F89091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9" name="AutoShape 59"/>
              <p:cNvSpPr/>
              <p:nvPr/>
            </p:nvSpPr>
            <p:spPr>
              <a:xfrm>
                <a:off x="553467" y="4192284"/>
                <a:ext cx="1349984" cy="0"/>
              </a:xfrm>
              <a:prstGeom prst="line">
                <a:avLst/>
              </a:prstGeom>
              <a:ln w="6350" cap="flat">
                <a:solidFill>
                  <a:srgbClr val="F89091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0" name="AutoShape 60"/>
              <p:cNvSpPr/>
              <p:nvPr/>
            </p:nvSpPr>
            <p:spPr>
              <a:xfrm>
                <a:off x="553467" y="4483519"/>
                <a:ext cx="1349984" cy="0"/>
              </a:xfrm>
              <a:prstGeom prst="line">
                <a:avLst/>
              </a:prstGeom>
              <a:ln w="6350" cap="flat">
                <a:solidFill>
                  <a:srgbClr val="F89091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" name="AutoShape 61"/>
              <p:cNvSpPr/>
              <p:nvPr/>
            </p:nvSpPr>
            <p:spPr>
              <a:xfrm>
                <a:off x="553467" y="4774754"/>
                <a:ext cx="1349984" cy="0"/>
              </a:xfrm>
              <a:prstGeom prst="line">
                <a:avLst/>
              </a:prstGeom>
              <a:ln w="6350" cap="flat">
                <a:solidFill>
                  <a:srgbClr val="F89091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" name="AutoShape 62"/>
              <p:cNvSpPr/>
              <p:nvPr/>
            </p:nvSpPr>
            <p:spPr>
              <a:xfrm>
                <a:off x="553467" y="5065989"/>
                <a:ext cx="1349984" cy="0"/>
              </a:xfrm>
              <a:prstGeom prst="line">
                <a:avLst/>
              </a:prstGeom>
              <a:ln w="6350" cap="flat">
                <a:solidFill>
                  <a:srgbClr val="F89091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" name="AutoShape 63"/>
              <p:cNvSpPr/>
              <p:nvPr/>
            </p:nvSpPr>
            <p:spPr>
              <a:xfrm>
                <a:off x="553467" y="5357224"/>
                <a:ext cx="1349984" cy="0"/>
              </a:xfrm>
              <a:prstGeom prst="line">
                <a:avLst/>
              </a:prstGeom>
              <a:ln w="6350" cap="flat">
                <a:solidFill>
                  <a:srgbClr val="F89091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4" name="AutoShape 64"/>
              <p:cNvSpPr/>
              <p:nvPr/>
            </p:nvSpPr>
            <p:spPr>
              <a:xfrm>
                <a:off x="553467" y="5648459"/>
                <a:ext cx="1349984" cy="0"/>
              </a:xfrm>
              <a:prstGeom prst="line">
                <a:avLst/>
              </a:prstGeom>
              <a:ln w="6350" cap="flat">
                <a:solidFill>
                  <a:srgbClr val="F89091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5" name="AutoShape 65"/>
              <p:cNvSpPr/>
              <p:nvPr/>
            </p:nvSpPr>
            <p:spPr>
              <a:xfrm>
                <a:off x="553467" y="5939694"/>
                <a:ext cx="1349984" cy="0"/>
              </a:xfrm>
              <a:prstGeom prst="line">
                <a:avLst/>
              </a:prstGeom>
              <a:ln w="6350" cap="flat">
                <a:solidFill>
                  <a:srgbClr val="F89091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6" name="AutoShape 66"/>
              <p:cNvSpPr/>
              <p:nvPr/>
            </p:nvSpPr>
            <p:spPr>
              <a:xfrm>
                <a:off x="553467" y="6230929"/>
                <a:ext cx="1349984" cy="0"/>
              </a:xfrm>
              <a:prstGeom prst="line">
                <a:avLst/>
              </a:prstGeom>
              <a:ln w="6350" cap="flat">
                <a:solidFill>
                  <a:srgbClr val="F89091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7" name="AutoShape 67"/>
              <p:cNvSpPr/>
              <p:nvPr/>
            </p:nvSpPr>
            <p:spPr>
              <a:xfrm>
                <a:off x="553467" y="6522164"/>
                <a:ext cx="1349984" cy="0"/>
              </a:xfrm>
              <a:prstGeom prst="line">
                <a:avLst/>
              </a:prstGeom>
              <a:ln w="6350" cap="flat">
                <a:solidFill>
                  <a:srgbClr val="F89091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8" name="AutoShape 68"/>
              <p:cNvSpPr/>
              <p:nvPr/>
            </p:nvSpPr>
            <p:spPr>
              <a:xfrm>
                <a:off x="553467" y="6813399"/>
                <a:ext cx="1349984" cy="0"/>
              </a:xfrm>
              <a:prstGeom prst="line">
                <a:avLst/>
              </a:prstGeom>
              <a:ln w="6350" cap="flat">
                <a:solidFill>
                  <a:srgbClr val="F89091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9" name="AutoShape 69"/>
              <p:cNvSpPr/>
              <p:nvPr/>
            </p:nvSpPr>
            <p:spPr>
              <a:xfrm>
                <a:off x="553467" y="7104635"/>
                <a:ext cx="1349984" cy="0"/>
              </a:xfrm>
              <a:prstGeom prst="line">
                <a:avLst/>
              </a:prstGeom>
              <a:ln w="6350" cap="flat">
                <a:solidFill>
                  <a:srgbClr val="F89091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0" name="TextBox 70"/>
              <p:cNvSpPr txBox="1"/>
              <p:nvPr/>
            </p:nvSpPr>
            <p:spPr>
              <a:xfrm>
                <a:off x="935587" y="2572884"/>
                <a:ext cx="585745" cy="86947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1" indent="0" algn="ctr">
                  <a:spcBef>
                    <a:spcPct val="0"/>
                  </a:spcBef>
                </a:pPr>
                <a:r>
                  <a:rPr lang="en-US" sz="550" b="1" dirty="0">
                    <a:solidFill>
                      <a:srgbClr val="FFFFFF"/>
                    </a:solidFill>
                    <a:latin typeface="DM Sans" pitchFamily="2" charset="0"/>
                  </a:rPr>
                  <a:t>FULL NAME</a:t>
                </a:r>
              </a:p>
            </p:txBody>
          </p:sp>
        </p:grpSp>
        <p:sp>
          <p:nvSpPr>
            <p:cNvPr id="19" name="QuickSignup"/>
            <p:cNvSpPr/>
            <p:nvPr/>
          </p:nvSpPr>
          <p:spPr>
            <a:xfrm>
              <a:off x="5184508" y="7371832"/>
              <a:ext cx="467305" cy="94191"/>
            </a:xfrm>
            <a:custGeom>
              <a:avLst/>
              <a:gdLst/>
              <a:ahLst/>
              <a:cxnLst/>
              <a:rect l="l" t="t" r="r" b="b"/>
              <a:pathLst>
                <a:path w="467305" h="94191">
                  <a:moveTo>
                    <a:pt x="0" y="0"/>
                  </a:moveTo>
                  <a:lnTo>
                    <a:pt x="467305" y="0"/>
                  </a:lnTo>
                  <a:lnTo>
                    <a:pt x="467305" y="94191"/>
                  </a:lnTo>
                  <a:lnTo>
                    <a:pt x="0" y="9419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16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DM Sans</vt:lpstr>
      <vt:lpstr>Calibri</vt:lpstr>
      <vt:lpstr>Arial</vt:lpstr>
      <vt:lpstr>Newsreader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PICK of Basketball, Karaoke, Secret Santa Sign up Sheet (Landscape)</dc:title>
  <dc:creator>Computer</dc:creator>
  <cp:lastModifiedBy>Hoang Anh</cp:lastModifiedBy>
  <cp:revision>12</cp:revision>
  <dcterms:created xsi:type="dcterms:W3CDTF">2006-08-16T00:00:00Z</dcterms:created>
  <dcterms:modified xsi:type="dcterms:W3CDTF">2024-06-07T03:47:10Z</dcterms:modified>
  <dc:identifier>DAGHap78Kww</dc:identifier>
</cp:coreProperties>
</file>