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1" r:id="rId2"/>
  </p:sldIdLst>
  <p:sldSz cx="7556500" cy="10693400"/>
  <p:notesSz cx="6858000" cy="9144000"/>
  <p:embeddedFontLst>
    <p:embeddedFont>
      <p:font typeface="DM Sans" pitchFamily="2" charset="0"/>
      <p:regular r:id="rId3"/>
      <p:bold r:id="rId4"/>
      <p:italic r:id="rId5"/>
      <p:boldItalic r:id="rId6"/>
    </p:embeddedFont>
    <p:embeddedFont>
      <p:font typeface="Rakkas" panose="00000500000000000000" pitchFamily="2" charset="-78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2B"/>
    <a:srgbClr val="FF7D40"/>
    <a:srgbClr val="FFFFFF"/>
    <a:srgbClr val="FF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 autoAdjust="0"/>
    <p:restoredTop sz="94678" autoAdjust="0"/>
  </p:normalViewPr>
  <p:slideViewPr>
    <p:cSldViewPr>
      <p:cViewPr varScale="1">
        <p:scale>
          <a:sx n="70" d="100"/>
          <a:sy n="70" d="100"/>
        </p:scale>
        <p:origin x="172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Secret Santa #3">
            <a:extLst>
              <a:ext uri="{FF2B5EF4-FFF2-40B4-BE49-F238E27FC236}">
                <a16:creationId xmlns:a16="http://schemas.microsoft.com/office/drawing/2014/main" id="{D9401DFD-53BB-5147-5C68-3DEC0CD59968}"/>
              </a:ext>
            </a:extLst>
          </p:cNvPr>
          <p:cNvGrpSpPr/>
          <p:nvPr/>
        </p:nvGrpSpPr>
        <p:grpSpPr>
          <a:xfrm>
            <a:off x="0" y="457939"/>
            <a:ext cx="7556500" cy="10235462"/>
            <a:chOff x="0" y="457939"/>
            <a:chExt cx="7556500" cy="1023546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ADDAD06-D3C8-EC4C-614D-C05FA4659381}"/>
                </a:ext>
              </a:extLst>
            </p:cNvPr>
            <p:cNvGrpSpPr/>
            <p:nvPr/>
          </p:nvGrpSpPr>
          <p:grpSpPr>
            <a:xfrm>
              <a:off x="0" y="2499883"/>
              <a:ext cx="7556500" cy="8193518"/>
              <a:chOff x="0" y="2499883"/>
              <a:chExt cx="7556500" cy="8193518"/>
            </a:xfrm>
          </p:grpSpPr>
          <p:sp>
            <p:nvSpPr>
              <p:cNvPr id="7" name="Freeform 7"/>
              <p:cNvSpPr/>
              <p:nvPr/>
            </p:nvSpPr>
            <p:spPr>
              <a:xfrm flipV="1">
                <a:off x="0" y="2499883"/>
                <a:ext cx="3780000" cy="3498218"/>
              </a:xfrm>
              <a:custGeom>
                <a:avLst/>
                <a:gdLst/>
                <a:ahLst/>
                <a:cxnLst/>
                <a:rect l="l" t="t" r="r" b="b"/>
                <a:pathLst>
                  <a:path w="3780000" h="3498218">
                    <a:moveTo>
                      <a:pt x="0" y="3498218"/>
                    </a:moveTo>
                    <a:lnTo>
                      <a:pt x="3780000" y="3498218"/>
                    </a:lnTo>
                    <a:lnTo>
                      <a:pt x="3780000" y="0"/>
                    </a:lnTo>
                    <a:lnTo>
                      <a:pt x="0" y="0"/>
                    </a:lnTo>
                    <a:lnTo>
                      <a:pt x="0" y="3498218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 flipV="1">
                <a:off x="3776500" y="2499883"/>
                <a:ext cx="3780000" cy="3498218"/>
              </a:xfrm>
              <a:custGeom>
                <a:avLst/>
                <a:gdLst/>
                <a:ahLst/>
                <a:cxnLst/>
                <a:rect l="l" t="t" r="r" b="b"/>
                <a:pathLst>
                  <a:path w="3780000" h="3498218">
                    <a:moveTo>
                      <a:pt x="0" y="3498218"/>
                    </a:moveTo>
                    <a:lnTo>
                      <a:pt x="3780000" y="3498218"/>
                    </a:lnTo>
                    <a:lnTo>
                      <a:pt x="3780000" y="0"/>
                    </a:lnTo>
                    <a:lnTo>
                      <a:pt x="0" y="0"/>
                    </a:lnTo>
                    <a:lnTo>
                      <a:pt x="0" y="3498218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 flipH="1" flipV="1">
                <a:off x="0" y="7195183"/>
                <a:ext cx="3780000" cy="3498218"/>
              </a:xfrm>
              <a:custGeom>
                <a:avLst/>
                <a:gdLst/>
                <a:ahLst/>
                <a:cxnLst/>
                <a:rect l="l" t="t" r="r" b="b"/>
                <a:pathLst>
                  <a:path w="3780000" h="3498218">
                    <a:moveTo>
                      <a:pt x="3780000" y="3498218"/>
                    </a:moveTo>
                    <a:lnTo>
                      <a:pt x="0" y="3498218"/>
                    </a:lnTo>
                    <a:lnTo>
                      <a:pt x="0" y="0"/>
                    </a:lnTo>
                    <a:lnTo>
                      <a:pt x="3780000" y="0"/>
                    </a:lnTo>
                    <a:lnTo>
                      <a:pt x="3780000" y="3498218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 flipH="1" flipV="1">
                <a:off x="3776500" y="7195183"/>
                <a:ext cx="3780000" cy="3498218"/>
              </a:xfrm>
              <a:custGeom>
                <a:avLst/>
                <a:gdLst/>
                <a:ahLst/>
                <a:cxnLst/>
                <a:rect l="l" t="t" r="r" b="b"/>
                <a:pathLst>
                  <a:path w="3780000" h="3498218">
                    <a:moveTo>
                      <a:pt x="3780000" y="3498218"/>
                    </a:moveTo>
                    <a:lnTo>
                      <a:pt x="0" y="3498218"/>
                    </a:lnTo>
                    <a:lnTo>
                      <a:pt x="0" y="0"/>
                    </a:lnTo>
                    <a:lnTo>
                      <a:pt x="3780000" y="0"/>
                    </a:lnTo>
                    <a:lnTo>
                      <a:pt x="3780000" y="3498218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E487891-5986-56D6-5160-8DA60983CD7F}"/>
                </a:ext>
              </a:extLst>
            </p:cNvPr>
            <p:cNvGrpSpPr/>
            <p:nvPr/>
          </p:nvGrpSpPr>
          <p:grpSpPr>
            <a:xfrm>
              <a:off x="347893" y="457939"/>
              <a:ext cx="6860713" cy="2128688"/>
              <a:chOff x="349644" y="457939"/>
              <a:chExt cx="6860713" cy="2128688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349644" y="457939"/>
                <a:ext cx="1582970" cy="2128688"/>
              </a:xfrm>
              <a:custGeom>
                <a:avLst/>
                <a:gdLst/>
                <a:ahLst/>
                <a:cxnLst/>
                <a:rect l="l" t="t" r="r" b="b"/>
                <a:pathLst>
                  <a:path w="2110626" h="2838250">
                    <a:moveTo>
                      <a:pt x="0" y="0"/>
                    </a:moveTo>
                    <a:lnTo>
                      <a:pt x="2110626" y="0"/>
                    </a:lnTo>
                    <a:lnTo>
                      <a:pt x="2110626" y="2838250"/>
                    </a:lnTo>
                    <a:lnTo>
                      <a:pt x="0" y="28382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 flipH="1">
                <a:off x="5627387" y="457939"/>
                <a:ext cx="1582970" cy="2128688"/>
              </a:xfrm>
              <a:custGeom>
                <a:avLst/>
                <a:gdLst/>
                <a:ahLst/>
                <a:cxnLst/>
                <a:rect l="l" t="t" r="r" b="b"/>
                <a:pathLst>
                  <a:path w="2110626" h="2838250">
                    <a:moveTo>
                      <a:pt x="2110626" y="0"/>
                    </a:moveTo>
                    <a:lnTo>
                      <a:pt x="0" y="0"/>
                    </a:lnTo>
                    <a:lnTo>
                      <a:pt x="0" y="2838250"/>
                    </a:lnTo>
                    <a:lnTo>
                      <a:pt x="2110626" y="2838250"/>
                    </a:lnTo>
                    <a:lnTo>
                      <a:pt x="2110626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1786718" y="669823"/>
                <a:ext cx="301979" cy="301979"/>
              </a:xfrm>
              <a:custGeom>
                <a:avLst/>
                <a:gdLst/>
                <a:ahLst/>
                <a:cxnLst/>
                <a:rect l="l" t="t" r="r" b="b"/>
                <a:pathLst>
                  <a:path w="402638" h="402638">
                    <a:moveTo>
                      <a:pt x="0" y="0"/>
                    </a:moveTo>
                    <a:lnTo>
                      <a:pt x="402638" y="0"/>
                    </a:lnTo>
                    <a:lnTo>
                      <a:pt x="402638" y="402638"/>
                    </a:lnTo>
                    <a:lnTo>
                      <a:pt x="0" y="40263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5471304" y="669823"/>
                <a:ext cx="301979" cy="301979"/>
              </a:xfrm>
              <a:custGeom>
                <a:avLst/>
                <a:gdLst/>
                <a:ahLst/>
                <a:cxnLst/>
                <a:rect l="l" t="t" r="r" b="b"/>
                <a:pathLst>
                  <a:path w="402638" h="402638">
                    <a:moveTo>
                      <a:pt x="0" y="0"/>
                    </a:moveTo>
                    <a:lnTo>
                      <a:pt x="402638" y="0"/>
                    </a:lnTo>
                    <a:lnTo>
                      <a:pt x="402638" y="402638"/>
                    </a:lnTo>
                    <a:lnTo>
                      <a:pt x="0" y="40263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6D7F0F3-4317-7BD8-C386-1F8D577EF076}"/>
                </a:ext>
              </a:extLst>
            </p:cNvPr>
            <p:cNvGrpSpPr/>
            <p:nvPr/>
          </p:nvGrpSpPr>
          <p:grpSpPr>
            <a:xfrm>
              <a:off x="347894" y="2499883"/>
              <a:ext cx="6862462" cy="7851999"/>
              <a:chOff x="347894" y="2499883"/>
              <a:chExt cx="6862462" cy="785199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347894" y="2586628"/>
                <a:ext cx="6860712" cy="7765254"/>
              </a:xfrm>
              <a:custGeom>
                <a:avLst/>
                <a:gdLst/>
                <a:ahLst/>
                <a:cxnLst/>
                <a:rect l="l" t="t" r="r" b="b"/>
                <a:pathLst>
                  <a:path w="2458724" h="2699511">
                    <a:moveTo>
                      <a:pt x="0" y="0"/>
                    </a:moveTo>
                    <a:lnTo>
                      <a:pt x="2458724" y="0"/>
                    </a:lnTo>
                    <a:lnTo>
                      <a:pt x="2458724" y="2699511"/>
                    </a:lnTo>
                    <a:lnTo>
                      <a:pt x="0" y="26995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347894" y="2499883"/>
                <a:ext cx="6860712" cy="319405"/>
              </a:xfrm>
              <a:custGeom>
                <a:avLst/>
                <a:gdLst/>
                <a:ahLst/>
                <a:cxnLst/>
                <a:rect l="l" t="t" r="r" b="b"/>
                <a:pathLst>
                  <a:path w="13641265" h="635079">
                    <a:moveTo>
                      <a:pt x="0" y="0"/>
                    </a:moveTo>
                    <a:lnTo>
                      <a:pt x="13641265" y="0"/>
                    </a:lnTo>
                    <a:lnTo>
                      <a:pt x="13641265" y="635079"/>
                    </a:lnTo>
                    <a:lnTo>
                      <a:pt x="0" y="635079"/>
                    </a:lnTo>
                    <a:close/>
                  </a:path>
                </a:pathLst>
              </a:custGeom>
              <a:solidFill>
                <a:srgbClr val="DB2D32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349644" y="9324059"/>
                <a:ext cx="6860712" cy="0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349644" y="9666667"/>
                <a:ext cx="6860712" cy="0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349644" y="10009274"/>
                <a:ext cx="6860712" cy="0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347894" y="3161679"/>
                <a:ext cx="6860712" cy="0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2261834" y="2819288"/>
                <a:ext cx="0" cy="7532593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4284769" y="2819288"/>
                <a:ext cx="0" cy="7532593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347894" y="3504070"/>
                <a:ext cx="6860712" cy="0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349644" y="3842346"/>
                <a:ext cx="6860712" cy="0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349644" y="4184954"/>
                <a:ext cx="6860712" cy="0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349644" y="4527561"/>
                <a:ext cx="6860712" cy="0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349644" y="4870168"/>
                <a:ext cx="6860712" cy="0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349644" y="5212775"/>
                <a:ext cx="6860712" cy="0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349644" y="5555382"/>
                <a:ext cx="6860712" cy="0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349644" y="5897989"/>
                <a:ext cx="6860712" cy="0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349644" y="6240596"/>
                <a:ext cx="6860712" cy="0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347894" y="6585589"/>
                <a:ext cx="6860712" cy="0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347894" y="6927980"/>
                <a:ext cx="6860712" cy="0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349644" y="7268417"/>
                <a:ext cx="6860712" cy="0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349644" y="7611024"/>
                <a:ext cx="6860712" cy="0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349644" y="7953631"/>
                <a:ext cx="6860712" cy="0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349644" y="8296238"/>
                <a:ext cx="6860712" cy="0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349644" y="8638845"/>
                <a:ext cx="6860712" cy="0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349644" y="8981453"/>
                <a:ext cx="6860712" cy="0"/>
              </a:xfrm>
              <a:prstGeom prst="line">
                <a:avLst/>
              </a:prstGeom>
              <a:ln w="6350" cap="flat">
                <a:solidFill>
                  <a:srgbClr val="9B211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2604369" y="2590336"/>
                <a:ext cx="1339953" cy="13849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00" b="1" spc="99" dirty="0">
                    <a:solidFill>
                      <a:srgbClr val="FFFFFF"/>
                    </a:solidFill>
                    <a:latin typeface="DM Sans" pitchFamily="2" charset="0"/>
                  </a:rPr>
                  <a:t>FAVORITE COLOR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4681207" y="2590336"/>
                <a:ext cx="2130961" cy="13849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00" b="1" spc="99" dirty="0">
                    <a:solidFill>
                      <a:srgbClr val="FFFFFF"/>
                    </a:solidFill>
                    <a:latin typeface="DM Sans" pitchFamily="2" charset="0"/>
                  </a:rPr>
                  <a:t>GIFT PREFERENCES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883632" y="2590336"/>
                <a:ext cx="844554" cy="13849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900" b="1" spc="100" dirty="0">
                    <a:solidFill>
                      <a:srgbClr val="FFFFFF"/>
                    </a:solidFill>
                    <a:latin typeface="DM Sans" pitchFamily="2" charset="0"/>
                  </a:rPr>
                  <a:t>FULL NAME</a:t>
                </a:r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2263924" y="2824050"/>
                <a:ext cx="0" cy="7523068"/>
              </a:xfrm>
              <a:prstGeom prst="line">
                <a:avLst/>
              </a:prstGeom>
              <a:ln w="6350" cap="flat">
                <a:noFill/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4284768" y="2824050"/>
                <a:ext cx="0" cy="7523068"/>
              </a:xfrm>
              <a:prstGeom prst="line">
                <a:avLst/>
              </a:prstGeom>
              <a:ln w="6350" cap="flat">
                <a:noFill/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347894" y="3846461"/>
                <a:ext cx="6860712" cy="0"/>
              </a:xfrm>
              <a:prstGeom prst="line">
                <a:avLst/>
              </a:prstGeom>
              <a:ln w="6350" cap="flat">
                <a:noFill/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347894" y="4188852"/>
                <a:ext cx="6860712" cy="0"/>
              </a:xfrm>
              <a:prstGeom prst="line">
                <a:avLst/>
              </a:prstGeom>
              <a:ln w="6350" cap="flat">
                <a:noFill/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347894" y="4531243"/>
                <a:ext cx="6860712" cy="0"/>
              </a:xfrm>
              <a:prstGeom prst="line">
                <a:avLst/>
              </a:prstGeom>
              <a:ln w="6350" cap="flat">
                <a:noFill/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347894" y="4873634"/>
                <a:ext cx="6860712" cy="0"/>
              </a:xfrm>
              <a:prstGeom prst="line">
                <a:avLst/>
              </a:prstGeom>
              <a:ln w="6350" cap="flat">
                <a:noFill/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347894" y="5216025"/>
                <a:ext cx="6860712" cy="0"/>
              </a:xfrm>
              <a:prstGeom prst="line">
                <a:avLst/>
              </a:prstGeom>
              <a:ln w="6350" cap="flat">
                <a:noFill/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55"/>
              <p:cNvSpPr/>
              <p:nvPr/>
            </p:nvSpPr>
            <p:spPr>
              <a:xfrm>
                <a:off x="347894" y="5558416"/>
                <a:ext cx="6860712" cy="0"/>
              </a:xfrm>
              <a:prstGeom prst="line">
                <a:avLst/>
              </a:prstGeom>
              <a:ln w="6350" cap="flat">
                <a:noFill/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AutoShape 56"/>
              <p:cNvSpPr/>
              <p:nvPr/>
            </p:nvSpPr>
            <p:spPr>
              <a:xfrm>
                <a:off x="347894" y="5900807"/>
                <a:ext cx="6860712" cy="0"/>
              </a:xfrm>
              <a:prstGeom prst="line">
                <a:avLst/>
              </a:prstGeom>
              <a:ln w="6350" cap="flat">
                <a:noFill/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AutoShape 57"/>
              <p:cNvSpPr/>
              <p:nvPr/>
            </p:nvSpPr>
            <p:spPr>
              <a:xfrm>
                <a:off x="347894" y="6243198"/>
                <a:ext cx="6860712" cy="0"/>
              </a:xfrm>
              <a:prstGeom prst="line">
                <a:avLst/>
              </a:prstGeom>
              <a:ln w="6350" cap="flat">
                <a:noFill/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AutoShape 60"/>
              <p:cNvSpPr/>
              <p:nvPr/>
            </p:nvSpPr>
            <p:spPr>
              <a:xfrm>
                <a:off x="347894" y="7270371"/>
                <a:ext cx="6860712" cy="0"/>
              </a:xfrm>
              <a:prstGeom prst="line">
                <a:avLst/>
              </a:prstGeom>
              <a:ln w="6350" cap="flat">
                <a:noFill/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AutoShape 61"/>
              <p:cNvSpPr/>
              <p:nvPr/>
            </p:nvSpPr>
            <p:spPr>
              <a:xfrm>
                <a:off x="347894" y="7612762"/>
                <a:ext cx="6860712" cy="0"/>
              </a:xfrm>
              <a:prstGeom prst="line">
                <a:avLst/>
              </a:prstGeom>
              <a:ln w="6350" cap="flat">
                <a:noFill/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AutoShape 62"/>
              <p:cNvSpPr/>
              <p:nvPr/>
            </p:nvSpPr>
            <p:spPr>
              <a:xfrm>
                <a:off x="347894" y="7955153"/>
                <a:ext cx="6860712" cy="0"/>
              </a:xfrm>
              <a:prstGeom prst="line">
                <a:avLst/>
              </a:prstGeom>
              <a:ln w="6350" cap="flat">
                <a:noFill/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AutoShape 63"/>
              <p:cNvSpPr/>
              <p:nvPr/>
            </p:nvSpPr>
            <p:spPr>
              <a:xfrm>
                <a:off x="347894" y="8297544"/>
                <a:ext cx="6860712" cy="0"/>
              </a:xfrm>
              <a:prstGeom prst="line">
                <a:avLst/>
              </a:prstGeom>
              <a:ln w="6350" cap="flat">
                <a:noFill/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AutoShape 64"/>
              <p:cNvSpPr/>
              <p:nvPr/>
            </p:nvSpPr>
            <p:spPr>
              <a:xfrm>
                <a:off x="347894" y="8639935"/>
                <a:ext cx="6860712" cy="0"/>
              </a:xfrm>
              <a:prstGeom prst="line">
                <a:avLst/>
              </a:prstGeom>
              <a:ln w="6350" cap="flat">
                <a:noFill/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AutoShape 65"/>
              <p:cNvSpPr/>
              <p:nvPr/>
            </p:nvSpPr>
            <p:spPr>
              <a:xfrm>
                <a:off x="347894" y="8982326"/>
                <a:ext cx="6860712" cy="0"/>
              </a:xfrm>
              <a:prstGeom prst="line">
                <a:avLst/>
              </a:prstGeom>
              <a:ln w="6350" cap="flat">
                <a:noFill/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AutoShape 66"/>
              <p:cNvSpPr/>
              <p:nvPr/>
            </p:nvSpPr>
            <p:spPr>
              <a:xfrm>
                <a:off x="347894" y="9324717"/>
                <a:ext cx="6860712" cy="0"/>
              </a:xfrm>
              <a:prstGeom prst="line">
                <a:avLst/>
              </a:prstGeom>
              <a:ln w="6350" cap="flat">
                <a:noFill/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AutoShape 67"/>
              <p:cNvSpPr/>
              <p:nvPr/>
            </p:nvSpPr>
            <p:spPr>
              <a:xfrm>
                <a:off x="347894" y="9667108"/>
                <a:ext cx="6860712" cy="0"/>
              </a:xfrm>
              <a:prstGeom prst="line">
                <a:avLst/>
              </a:prstGeom>
              <a:ln w="6350" cap="flat">
                <a:noFill/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AutoShape 68"/>
              <p:cNvSpPr/>
              <p:nvPr/>
            </p:nvSpPr>
            <p:spPr>
              <a:xfrm>
                <a:off x="347894" y="10009499"/>
                <a:ext cx="6860712" cy="0"/>
              </a:xfrm>
              <a:prstGeom prst="line">
                <a:avLst/>
              </a:prstGeom>
              <a:ln w="6350" cap="flat">
                <a:noFill/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AE6107D-6875-D08A-5E25-BA695FDA12B0}"/>
                </a:ext>
              </a:extLst>
            </p:cNvPr>
            <p:cNvGrpSpPr/>
            <p:nvPr/>
          </p:nvGrpSpPr>
          <p:grpSpPr>
            <a:xfrm>
              <a:off x="2092833" y="727425"/>
              <a:ext cx="3370835" cy="1417009"/>
              <a:chOff x="2094583" y="727425"/>
              <a:chExt cx="3370835" cy="1417009"/>
            </a:xfrm>
          </p:grpSpPr>
          <p:sp>
            <p:nvSpPr>
              <p:cNvPr id="44" name="TextBox 44"/>
              <p:cNvSpPr txBox="1"/>
              <p:nvPr/>
            </p:nvSpPr>
            <p:spPr>
              <a:xfrm>
                <a:off x="2094583" y="871650"/>
                <a:ext cx="3370835" cy="1272784"/>
              </a:xfrm>
              <a:prstGeom prst="rect">
                <a:avLst/>
              </a:prstGeom>
            </p:spPr>
            <p:txBody>
              <a:bodyPr lIns="0" tIns="182880" rIns="0" bIns="0" rtlCol="0" anchor="t">
                <a:spAutoFit/>
              </a:bodyPr>
              <a:lstStyle/>
              <a:p>
                <a:pPr algn="ctr">
                  <a:lnSpc>
                    <a:spcPts val="3951"/>
                  </a:lnSpc>
                </a:pPr>
                <a:r>
                  <a:rPr lang="en-US" sz="4950" dirty="0">
                    <a:solidFill>
                      <a:srgbClr val="FFFFFF"/>
                    </a:solidFill>
                    <a:latin typeface="Rakkas"/>
                  </a:rPr>
                  <a:t>Secret </a:t>
                </a:r>
              </a:p>
              <a:p>
                <a:pPr algn="ctr">
                  <a:lnSpc>
                    <a:spcPts val="3951"/>
                  </a:lnSpc>
                </a:pPr>
                <a:r>
                  <a:rPr lang="en-US" sz="4950" dirty="0">
                    <a:solidFill>
                      <a:srgbClr val="FFFFFF"/>
                    </a:solidFill>
                    <a:latin typeface="Rakkas"/>
                  </a:rPr>
                  <a:t>Santa 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3279994" y="727425"/>
                <a:ext cx="1000012" cy="2132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09"/>
                  </a:lnSpc>
                </a:pPr>
                <a:r>
                  <a:rPr lang="en-US" sz="1200" dirty="0">
                    <a:solidFill>
                      <a:srgbClr val="FFFFFF"/>
                    </a:solidFill>
                    <a:latin typeface="DM Sans"/>
                  </a:rPr>
                  <a:t>Sign up Sheet</a:t>
                </a:r>
              </a:p>
            </p:txBody>
          </p:sp>
        </p:grpSp>
        <p:sp>
          <p:nvSpPr>
            <p:cNvPr id="40" name="QuickSignup"/>
            <p:cNvSpPr/>
            <p:nvPr/>
          </p:nvSpPr>
          <p:spPr>
            <a:xfrm>
              <a:off x="3447798" y="10425876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AutoShape 68">
              <a:extLst>
                <a:ext uri="{FF2B5EF4-FFF2-40B4-BE49-F238E27FC236}">
                  <a16:creationId xmlns:a16="http://schemas.microsoft.com/office/drawing/2014/main" id="{8512E2C1-A907-D207-FFA5-4A1469A494F2}"/>
                </a:ext>
              </a:extLst>
            </p:cNvPr>
            <p:cNvSpPr/>
            <p:nvPr/>
          </p:nvSpPr>
          <p:spPr>
            <a:xfrm>
              <a:off x="347894" y="10351882"/>
              <a:ext cx="6860712" cy="0"/>
            </a:xfrm>
            <a:prstGeom prst="line">
              <a:avLst/>
            </a:prstGeom>
            <a:ln w="6350" cap="flat">
              <a:noFill/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11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Rakkas</vt:lpstr>
      <vt:lpstr>DM Sans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Basketball, Karaoke, Secret Santa Sign up Sheet (Portrait)</dc:title>
  <dc:creator>Computer</dc:creator>
  <cp:lastModifiedBy>Hoang Anh</cp:lastModifiedBy>
  <cp:revision>43</cp:revision>
  <dcterms:created xsi:type="dcterms:W3CDTF">2006-08-16T00:00:00Z</dcterms:created>
  <dcterms:modified xsi:type="dcterms:W3CDTF">2024-06-07T15:14:51Z</dcterms:modified>
  <dc:identifier>DAGHajIkefs</dc:identifier>
</cp:coreProperties>
</file>