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</p:sldIdLst>
  <p:sldSz cx="7556500" cy="10693400"/>
  <p:notesSz cx="6858000" cy="9144000"/>
  <p:embeddedFontLst>
    <p:embeddedFont>
      <p:font typeface="Bigelow Rules" panose="02000508000000020004" pitchFamily="2" charset="0"/>
      <p:regular r:id="rId3"/>
    </p:embeddedFont>
    <p:embeddedFont>
      <p:font typeface="Fredoka" pitchFamily="2" charset="-79"/>
      <p:regular r:id="rId4"/>
      <p:bold r:id="rId5"/>
    </p:embeddedFont>
    <p:embeddedFont>
      <p:font typeface="Fredoka SemiBold" pitchFamily="2" charset="-79"/>
      <p:bold r:id="rId6"/>
    </p:embeddedFont>
    <p:embeddedFont>
      <p:font typeface="Mountains of Christmas" panose="030005000506000A0004" pitchFamily="66" charset="0"/>
      <p:regular r:id="rId7"/>
      <p:bold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379A"/>
    <a:srgbClr val="7457C8"/>
    <a:srgbClr val="E45307"/>
    <a:srgbClr val="7356C7"/>
    <a:srgbClr val="925451"/>
    <a:srgbClr val="FD5954"/>
    <a:srgbClr val="D55F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70" autoAdjust="0"/>
    <p:restoredTop sz="87863" autoAdjust="0"/>
  </p:normalViewPr>
  <p:slideViewPr>
    <p:cSldViewPr>
      <p:cViewPr varScale="1">
        <p:scale>
          <a:sx n="68" d="100"/>
          <a:sy n="68" d="100"/>
        </p:scale>
        <p:origin x="2544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6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Christmas Party #3">
            <a:extLst>
              <a:ext uri="{FF2B5EF4-FFF2-40B4-BE49-F238E27FC236}">
                <a16:creationId xmlns:a16="http://schemas.microsoft.com/office/drawing/2014/main" id="{63FAAE09-74DE-F434-7A4D-6F812F96C159}"/>
              </a:ext>
            </a:extLst>
          </p:cNvPr>
          <p:cNvGrpSpPr/>
          <p:nvPr/>
        </p:nvGrpSpPr>
        <p:grpSpPr>
          <a:xfrm>
            <a:off x="-247966" y="-47625"/>
            <a:ext cx="8352392" cy="10741026"/>
            <a:chOff x="-247966" y="-47625"/>
            <a:chExt cx="8352392" cy="10741026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D98F0AFB-FD0A-0443-7A6F-DF1C3973E1B3}"/>
                </a:ext>
              </a:extLst>
            </p:cNvPr>
            <p:cNvGrpSpPr/>
            <p:nvPr/>
          </p:nvGrpSpPr>
          <p:grpSpPr>
            <a:xfrm>
              <a:off x="0" y="0"/>
              <a:ext cx="7560000" cy="10693401"/>
              <a:chOff x="0" y="0"/>
              <a:chExt cx="7560000" cy="10693401"/>
            </a:xfrm>
          </p:grpSpPr>
          <p:sp>
            <p:nvSpPr>
              <p:cNvPr id="3" name="Freeform 3"/>
              <p:cNvSpPr/>
              <p:nvPr/>
            </p:nvSpPr>
            <p:spPr>
              <a:xfrm flipV="1">
                <a:off x="0" y="3596891"/>
                <a:ext cx="3780000" cy="3498218"/>
              </a:xfrm>
              <a:custGeom>
                <a:avLst/>
                <a:gdLst/>
                <a:ahLst/>
                <a:cxnLst/>
                <a:rect l="l" t="t" r="r" b="b"/>
                <a:pathLst>
                  <a:path w="5040000" h="4664291">
                    <a:moveTo>
                      <a:pt x="0" y="4664291"/>
                    </a:moveTo>
                    <a:lnTo>
                      <a:pt x="5040000" y="4664291"/>
                    </a:lnTo>
                    <a:lnTo>
                      <a:pt x="5040000" y="0"/>
                    </a:lnTo>
                    <a:lnTo>
                      <a:pt x="0" y="0"/>
                    </a:lnTo>
                    <a:lnTo>
                      <a:pt x="0" y="4664291"/>
                    </a:lnTo>
                    <a:close/>
                  </a:path>
                </a:pathLst>
              </a:custGeom>
              <a:blipFill>
                <a:blip r:embed="rId2">
                  <a:alphaModFix amt="35000"/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" name="Freeform 4"/>
              <p:cNvSpPr/>
              <p:nvPr/>
            </p:nvSpPr>
            <p:spPr>
              <a:xfrm flipV="1">
                <a:off x="3780000" y="3596891"/>
                <a:ext cx="3780000" cy="3498218"/>
              </a:xfrm>
              <a:custGeom>
                <a:avLst/>
                <a:gdLst/>
                <a:ahLst/>
                <a:cxnLst/>
                <a:rect l="l" t="t" r="r" b="b"/>
                <a:pathLst>
                  <a:path w="5040000" h="4664291">
                    <a:moveTo>
                      <a:pt x="0" y="4664291"/>
                    </a:moveTo>
                    <a:lnTo>
                      <a:pt x="5040000" y="4664291"/>
                    </a:lnTo>
                    <a:lnTo>
                      <a:pt x="5040000" y="0"/>
                    </a:lnTo>
                    <a:lnTo>
                      <a:pt x="0" y="0"/>
                    </a:lnTo>
                    <a:lnTo>
                      <a:pt x="0" y="4664291"/>
                    </a:lnTo>
                    <a:close/>
                  </a:path>
                </a:pathLst>
              </a:custGeom>
              <a:blipFill>
                <a:blip r:embed="rId2">
                  <a:alphaModFix amt="35000"/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" name="Freeform 6"/>
              <p:cNvSpPr/>
              <p:nvPr/>
            </p:nvSpPr>
            <p:spPr>
              <a:xfrm flipV="1">
                <a:off x="0" y="0"/>
                <a:ext cx="3780000" cy="3498218"/>
              </a:xfrm>
              <a:custGeom>
                <a:avLst/>
                <a:gdLst/>
                <a:ahLst/>
                <a:cxnLst/>
                <a:rect l="l" t="t" r="r" b="b"/>
                <a:pathLst>
                  <a:path w="5040000" h="4664291">
                    <a:moveTo>
                      <a:pt x="0" y="4664291"/>
                    </a:moveTo>
                    <a:lnTo>
                      <a:pt x="5040000" y="4664291"/>
                    </a:lnTo>
                    <a:lnTo>
                      <a:pt x="5040000" y="0"/>
                    </a:lnTo>
                    <a:lnTo>
                      <a:pt x="0" y="0"/>
                    </a:lnTo>
                    <a:lnTo>
                      <a:pt x="0" y="4664291"/>
                    </a:lnTo>
                    <a:close/>
                  </a:path>
                </a:pathLst>
              </a:custGeom>
              <a:blipFill>
                <a:blip r:embed="rId2">
                  <a:alphaModFix amt="35000"/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" name="Freeform 7"/>
              <p:cNvSpPr/>
              <p:nvPr/>
            </p:nvSpPr>
            <p:spPr>
              <a:xfrm flipV="1">
                <a:off x="3780000" y="0"/>
                <a:ext cx="3780000" cy="3498218"/>
              </a:xfrm>
              <a:custGeom>
                <a:avLst/>
                <a:gdLst/>
                <a:ahLst/>
                <a:cxnLst/>
                <a:rect l="l" t="t" r="r" b="b"/>
                <a:pathLst>
                  <a:path w="5040000" h="4664291">
                    <a:moveTo>
                      <a:pt x="0" y="4664291"/>
                    </a:moveTo>
                    <a:lnTo>
                      <a:pt x="5040000" y="4664291"/>
                    </a:lnTo>
                    <a:lnTo>
                      <a:pt x="5040000" y="0"/>
                    </a:lnTo>
                    <a:lnTo>
                      <a:pt x="0" y="0"/>
                    </a:lnTo>
                    <a:lnTo>
                      <a:pt x="0" y="4664291"/>
                    </a:lnTo>
                    <a:close/>
                  </a:path>
                </a:pathLst>
              </a:custGeom>
              <a:blipFill>
                <a:blip r:embed="rId2">
                  <a:alphaModFix amt="35000"/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" name="Freeform 9"/>
              <p:cNvSpPr/>
              <p:nvPr/>
            </p:nvSpPr>
            <p:spPr>
              <a:xfrm flipH="1" flipV="1">
                <a:off x="0" y="7195183"/>
                <a:ext cx="3780000" cy="3498218"/>
              </a:xfrm>
              <a:custGeom>
                <a:avLst/>
                <a:gdLst/>
                <a:ahLst/>
                <a:cxnLst/>
                <a:rect l="l" t="t" r="r" b="b"/>
                <a:pathLst>
                  <a:path w="5040000" h="4664291">
                    <a:moveTo>
                      <a:pt x="5040000" y="4664291"/>
                    </a:moveTo>
                    <a:lnTo>
                      <a:pt x="0" y="4664291"/>
                    </a:lnTo>
                    <a:lnTo>
                      <a:pt x="0" y="0"/>
                    </a:lnTo>
                    <a:lnTo>
                      <a:pt x="5040000" y="0"/>
                    </a:lnTo>
                    <a:lnTo>
                      <a:pt x="5040000" y="4664291"/>
                    </a:lnTo>
                    <a:close/>
                  </a:path>
                </a:pathLst>
              </a:custGeom>
              <a:blipFill>
                <a:blip r:embed="rId2">
                  <a:alphaModFix amt="35000"/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" name="Freeform 10"/>
              <p:cNvSpPr/>
              <p:nvPr/>
            </p:nvSpPr>
            <p:spPr>
              <a:xfrm flipH="1" flipV="1">
                <a:off x="3776500" y="7195183"/>
                <a:ext cx="3780000" cy="3498218"/>
              </a:xfrm>
              <a:custGeom>
                <a:avLst/>
                <a:gdLst/>
                <a:ahLst/>
                <a:cxnLst/>
                <a:rect l="l" t="t" r="r" b="b"/>
                <a:pathLst>
                  <a:path w="5040000" h="4664291">
                    <a:moveTo>
                      <a:pt x="5040000" y="4664291"/>
                    </a:moveTo>
                    <a:lnTo>
                      <a:pt x="0" y="4664291"/>
                    </a:lnTo>
                    <a:lnTo>
                      <a:pt x="0" y="0"/>
                    </a:lnTo>
                    <a:lnTo>
                      <a:pt x="5040000" y="0"/>
                    </a:lnTo>
                    <a:lnTo>
                      <a:pt x="5040000" y="4664291"/>
                    </a:lnTo>
                    <a:close/>
                  </a:path>
                </a:pathLst>
              </a:custGeom>
              <a:blipFill>
                <a:blip r:embed="rId2">
                  <a:alphaModFix amt="35000"/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9C3C1B38-17E4-EC67-C8FE-6FAB862EECEC}"/>
                </a:ext>
              </a:extLst>
            </p:cNvPr>
            <p:cNvGrpSpPr/>
            <p:nvPr/>
          </p:nvGrpSpPr>
          <p:grpSpPr>
            <a:xfrm>
              <a:off x="-247966" y="-47625"/>
              <a:ext cx="8352392" cy="8815087"/>
              <a:chOff x="-247966" y="-47625"/>
              <a:chExt cx="8352392" cy="8815087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-247966" y="415070"/>
                <a:ext cx="8352392" cy="8352392"/>
              </a:xfrm>
              <a:custGeom>
                <a:avLst/>
                <a:gdLst/>
                <a:ahLst/>
                <a:cxnLst/>
                <a:rect l="l" t="t" r="r" b="b"/>
                <a:pathLst>
                  <a:path w="8352392" h="8352392">
                    <a:moveTo>
                      <a:pt x="0" y="0"/>
                    </a:moveTo>
                    <a:lnTo>
                      <a:pt x="8352392" y="0"/>
                    </a:lnTo>
                    <a:lnTo>
                      <a:pt x="8352392" y="8352392"/>
                    </a:lnTo>
                    <a:lnTo>
                      <a:pt x="0" y="835239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156611" y="-47625"/>
                <a:ext cx="7246778" cy="332398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21600" spc="-432" dirty="0">
                    <a:solidFill>
                      <a:srgbClr val="FFF6A6"/>
                    </a:solidFill>
                    <a:latin typeface="Bigelow Rules"/>
                    <a:ea typeface="Bigelow Rules"/>
                    <a:cs typeface="Bigelow Rules"/>
                    <a:sym typeface="Bigelow Rules"/>
                  </a:rPr>
                  <a:t>CHRISTMAS</a:t>
                </a:r>
              </a:p>
            </p:txBody>
          </p:sp>
          <p:sp>
            <p:nvSpPr>
              <p:cNvPr id="13" name="Graphic"/>
              <p:cNvSpPr/>
              <p:nvPr/>
            </p:nvSpPr>
            <p:spPr>
              <a:xfrm flipH="1">
                <a:off x="325386" y="2050868"/>
                <a:ext cx="6905994" cy="5964267"/>
              </a:xfrm>
              <a:custGeom>
                <a:avLst/>
                <a:gdLst/>
                <a:ahLst/>
                <a:cxnLst/>
                <a:rect l="l" t="t" r="r" b="b"/>
                <a:pathLst>
                  <a:path w="6905994" h="5964267">
                    <a:moveTo>
                      <a:pt x="6905994" y="0"/>
                    </a:moveTo>
                    <a:lnTo>
                      <a:pt x="0" y="0"/>
                    </a:lnTo>
                    <a:lnTo>
                      <a:pt x="0" y="5964268"/>
                    </a:lnTo>
                    <a:lnTo>
                      <a:pt x="6905994" y="5964268"/>
                    </a:lnTo>
                    <a:lnTo>
                      <a:pt x="6905994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78741AD6-E25C-A4A2-3222-D914E4DE2C56}"/>
                </a:ext>
              </a:extLst>
            </p:cNvPr>
            <p:cNvGrpSpPr/>
            <p:nvPr/>
          </p:nvGrpSpPr>
          <p:grpSpPr>
            <a:xfrm>
              <a:off x="328620" y="10189861"/>
              <a:ext cx="6902761" cy="123111"/>
              <a:chOff x="328620" y="10189861"/>
              <a:chExt cx="6902761" cy="123111"/>
            </a:xfrm>
          </p:grpSpPr>
          <p:sp>
            <p:nvSpPr>
              <p:cNvPr id="45" name="TextBox 45"/>
              <p:cNvSpPr txBox="1"/>
              <p:nvPr/>
            </p:nvSpPr>
            <p:spPr>
              <a:xfrm>
                <a:off x="5104999" y="10189861"/>
                <a:ext cx="2126382" cy="12311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r">
                  <a:spcBef>
                    <a:spcPct val="0"/>
                  </a:spcBef>
                </a:pPr>
                <a:r>
                  <a:rPr lang="en-US" sz="800" b="1" spc="-40" dirty="0">
                    <a:solidFill>
                      <a:srgbClr val="FFF6A6"/>
                    </a:solidFill>
                    <a:latin typeface="Fredoka SemiBold" pitchFamily="2" charset="-79"/>
                    <a:ea typeface="Fredoka Semi-Bold"/>
                    <a:cs typeface="Fredoka SemiBold" pitchFamily="2" charset="-79"/>
                    <a:sym typeface="Fredoka Semi-Bold"/>
                  </a:rPr>
                  <a:t>Selena’s Home  | </a:t>
                </a:r>
                <a:r>
                  <a:rPr lang="en-US" sz="800" spc="-40" dirty="0">
                    <a:solidFill>
                      <a:srgbClr val="FFF6A6"/>
                    </a:solidFill>
                    <a:latin typeface="Fredoka" pitchFamily="2" charset="-79"/>
                    <a:ea typeface="Fredoka"/>
                    <a:cs typeface="Fredoka" pitchFamily="2" charset="-79"/>
                    <a:sym typeface="Fredoka"/>
                  </a:rPr>
                  <a:t>123 Main Street Hometown, USA</a:t>
                </a:r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328620" y="10189861"/>
                <a:ext cx="1390831" cy="123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sz="800" spc="-40" dirty="0">
                    <a:solidFill>
                      <a:srgbClr val="FFF6A6"/>
                    </a:solidFill>
                    <a:latin typeface="Fredoka SemiBold" pitchFamily="2" charset="-79"/>
                    <a:ea typeface="Fredoka Semi-Bold"/>
                    <a:cs typeface="Fredoka SemiBold" pitchFamily="2" charset="-79"/>
                    <a:sym typeface="Fredoka Semi-Bold"/>
                  </a:rPr>
                  <a:t>Sunday | 24/12/2030 | 5 PM - 8 PM</a:t>
                </a: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C0A2F62D-C43D-06A8-6851-0A6752707C4B}"/>
                </a:ext>
              </a:extLst>
            </p:cNvPr>
            <p:cNvGrpSpPr/>
            <p:nvPr/>
          </p:nvGrpSpPr>
          <p:grpSpPr>
            <a:xfrm>
              <a:off x="325386" y="4695199"/>
              <a:ext cx="6909228" cy="5400605"/>
              <a:chOff x="325386" y="4695199"/>
              <a:chExt cx="6909228" cy="5400605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325386" y="4695200"/>
                <a:ext cx="6909228" cy="5400604"/>
              </a:xfrm>
              <a:prstGeom prst="roundRect">
                <a:avLst>
                  <a:gd name="adj" fmla="val 1499"/>
                </a:avLst>
              </a:prstGeom>
              <a:solidFill>
                <a:srgbClr val="FFFAE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" name="AutoShape 26"/>
              <p:cNvSpPr/>
              <p:nvPr/>
            </p:nvSpPr>
            <p:spPr>
              <a:xfrm flipV="1">
                <a:off x="325386" y="5680158"/>
                <a:ext cx="6909228" cy="0"/>
              </a:xfrm>
              <a:prstGeom prst="line">
                <a:avLst/>
              </a:prstGeom>
              <a:ln w="6350" cap="flat">
                <a:solidFill>
                  <a:srgbClr val="024628">
                    <a:alpha val="1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" name="AutoShape 27"/>
              <p:cNvSpPr/>
              <p:nvPr/>
            </p:nvSpPr>
            <p:spPr>
              <a:xfrm flipV="1">
                <a:off x="325386" y="5190060"/>
                <a:ext cx="6909228" cy="0"/>
              </a:xfrm>
              <a:prstGeom prst="line">
                <a:avLst/>
              </a:prstGeom>
              <a:ln w="6350" cap="flat">
                <a:solidFill>
                  <a:srgbClr val="024628">
                    <a:alpha val="1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" name="AutoShape 28"/>
              <p:cNvSpPr/>
              <p:nvPr/>
            </p:nvSpPr>
            <p:spPr>
              <a:xfrm flipV="1">
                <a:off x="325386" y="6170256"/>
                <a:ext cx="6909228" cy="0"/>
              </a:xfrm>
              <a:prstGeom prst="line">
                <a:avLst/>
              </a:prstGeom>
              <a:ln w="6350" cap="flat">
                <a:solidFill>
                  <a:srgbClr val="024628">
                    <a:alpha val="1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" name="AutoShape 29"/>
              <p:cNvSpPr/>
              <p:nvPr/>
            </p:nvSpPr>
            <p:spPr>
              <a:xfrm flipV="1">
                <a:off x="325386" y="6660355"/>
                <a:ext cx="6909228" cy="0"/>
              </a:xfrm>
              <a:prstGeom prst="line">
                <a:avLst/>
              </a:prstGeom>
              <a:ln w="6350" cap="flat">
                <a:solidFill>
                  <a:srgbClr val="024628">
                    <a:alpha val="1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" name="AutoShape 30"/>
              <p:cNvSpPr/>
              <p:nvPr/>
            </p:nvSpPr>
            <p:spPr>
              <a:xfrm flipV="1">
                <a:off x="325386" y="7150453"/>
                <a:ext cx="6909228" cy="0"/>
              </a:xfrm>
              <a:prstGeom prst="line">
                <a:avLst/>
              </a:prstGeom>
              <a:ln w="6350" cap="flat">
                <a:solidFill>
                  <a:srgbClr val="024628">
                    <a:alpha val="1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" name="AutoShape 31"/>
              <p:cNvSpPr/>
              <p:nvPr/>
            </p:nvSpPr>
            <p:spPr>
              <a:xfrm flipV="1">
                <a:off x="325386" y="7640551"/>
                <a:ext cx="6909228" cy="0"/>
              </a:xfrm>
              <a:prstGeom prst="line">
                <a:avLst/>
              </a:prstGeom>
              <a:ln w="6350" cap="flat">
                <a:solidFill>
                  <a:srgbClr val="024628">
                    <a:alpha val="1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" name="AutoShape 32"/>
              <p:cNvSpPr/>
              <p:nvPr/>
            </p:nvSpPr>
            <p:spPr>
              <a:xfrm flipV="1">
                <a:off x="325386" y="8130649"/>
                <a:ext cx="6909228" cy="0"/>
              </a:xfrm>
              <a:prstGeom prst="line">
                <a:avLst/>
              </a:prstGeom>
              <a:ln w="6350" cap="flat">
                <a:solidFill>
                  <a:srgbClr val="024628">
                    <a:alpha val="1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" name="AutoShape 33"/>
              <p:cNvSpPr/>
              <p:nvPr/>
            </p:nvSpPr>
            <p:spPr>
              <a:xfrm flipV="1">
                <a:off x="325386" y="8620747"/>
                <a:ext cx="6909228" cy="0"/>
              </a:xfrm>
              <a:prstGeom prst="line">
                <a:avLst/>
              </a:prstGeom>
              <a:ln w="6350" cap="flat">
                <a:solidFill>
                  <a:srgbClr val="024628">
                    <a:alpha val="1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" name="AutoShape 34"/>
              <p:cNvSpPr/>
              <p:nvPr/>
            </p:nvSpPr>
            <p:spPr>
              <a:xfrm flipV="1">
                <a:off x="325386" y="9110845"/>
                <a:ext cx="6909228" cy="0"/>
              </a:xfrm>
              <a:prstGeom prst="line">
                <a:avLst/>
              </a:prstGeom>
              <a:ln w="6350" cap="flat">
                <a:solidFill>
                  <a:srgbClr val="024628">
                    <a:alpha val="1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" name="AutoShape 35"/>
              <p:cNvSpPr/>
              <p:nvPr/>
            </p:nvSpPr>
            <p:spPr>
              <a:xfrm>
                <a:off x="325386" y="9600943"/>
                <a:ext cx="6909228" cy="0"/>
              </a:xfrm>
              <a:prstGeom prst="line">
                <a:avLst/>
              </a:prstGeom>
              <a:ln w="6350" cap="flat">
                <a:solidFill>
                  <a:srgbClr val="024628">
                    <a:alpha val="1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" name="AutoShape 36"/>
              <p:cNvSpPr/>
              <p:nvPr/>
            </p:nvSpPr>
            <p:spPr>
              <a:xfrm flipH="1">
                <a:off x="2052693" y="4695200"/>
                <a:ext cx="0" cy="5400604"/>
              </a:xfrm>
              <a:prstGeom prst="line">
                <a:avLst/>
              </a:prstGeom>
              <a:ln w="6350" cap="flat">
                <a:solidFill>
                  <a:srgbClr val="024628">
                    <a:alpha val="1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" name="AutoShape 37"/>
              <p:cNvSpPr/>
              <p:nvPr/>
            </p:nvSpPr>
            <p:spPr>
              <a:xfrm flipH="1">
                <a:off x="3780000" y="4695200"/>
                <a:ext cx="0" cy="5400604"/>
              </a:xfrm>
              <a:prstGeom prst="line">
                <a:avLst/>
              </a:prstGeom>
              <a:ln w="6350" cap="flat">
                <a:solidFill>
                  <a:srgbClr val="024628">
                    <a:alpha val="1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" name="AutoShape 38"/>
              <p:cNvSpPr/>
              <p:nvPr/>
            </p:nvSpPr>
            <p:spPr>
              <a:xfrm flipH="1">
                <a:off x="5507307" y="4695200"/>
                <a:ext cx="0" cy="5400604"/>
              </a:xfrm>
              <a:prstGeom prst="line">
                <a:avLst/>
              </a:prstGeom>
              <a:ln w="6350" cap="flat">
                <a:solidFill>
                  <a:srgbClr val="024628">
                    <a:alpha val="1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DF46AB3B-540C-E708-42E3-931AF0C5815A}"/>
                  </a:ext>
                </a:extLst>
              </p:cNvPr>
              <p:cNvSpPr/>
              <p:nvPr/>
            </p:nvSpPr>
            <p:spPr>
              <a:xfrm>
                <a:off x="325386" y="4695199"/>
                <a:ext cx="6909228" cy="494860"/>
              </a:xfrm>
              <a:custGeom>
                <a:avLst/>
                <a:gdLst>
                  <a:gd name="connsiteX0" fmla="*/ 46900 w 6909228"/>
                  <a:gd name="connsiteY0" fmla="*/ 0 h 494860"/>
                  <a:gd name="connsiteX1" fmla="*/ 6862331 w 6909228"/>
                  <a:gd name="connsiteY1" fmla="*/ 0 h 494860"/>
                  <a:gd name="connsiteX2" fmla="*/ 6895491 w 6909228"/>
                  <a:gd name="connsiteY2" fmla="*/ 13737 h 494860"/>
                  <a:gd name="connsiteX3" fmla="*/ 6909228 w 6909228"/>
                  <a:gd name="connsiteY3" fmla="*/ 46900 h 494860"/>
                  <a:gd name="connsiteX4" fmla="*/ 6909228 w 6909228"/>
                  <a:gd name="connsiteY4" fmla="*/ 171213 h 494860"/>
                  <a:gd name="connsiteX5" fmla="*/ 6905994 w 6909228"/>
                  <a:gd name="connsiteY5" fmla="*/ 179020 h 494860"/>
                  <a:gd name="connsiteX6" fmla="*/ 6905994 w 6909228"/>
                  <a:gd name="connsiteY6" fmla="*/ 494860 h 494860"/>
                  <a:gd name="connsiteX7" fmla="*/ 3234 w 6909228"/>
                  <a:gd name="connsiteY7" fmla="*/ 494860 h 494860"/>
                  <a:gd name="connsiteX8" fmla="*/ 3234 w 6909228"/>
                  <a:gd name="connsiteY8" fmla="*/ 179021 h 494860"/>
                  <a:gd name="connsiteX9" fmla="*/ 0 w 6909228"/>
                  <a:gd name="connsiteY9" fmla="*/ 171213 h 494860"/>
                  <a:gd name="connsiteX10" fmla="*/ 0 w 6909228"/>
                  <a:gd name="connsiteY10" fmla="*/ 46900 h 494860"/>
                  <a:gd name="connsiteX11" fmla="*/ 46900 w 6909228"/>
                  <a:gd name="connsiteY11" fmla="*/ 0 h 494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909228" h="494860">
                    <a:moveTo>
                      <a:pt x="46900" y="0"/>
                    </a:moveTo>
                    <a:lnTo>
                      <a:pt x="6862331" y="0"/>
                    </a:lnTo>
                    <a:cubicBezTo>
                      <a:pt x="6874767" y="0"/>
                      <a:pt x="6886696" y="4942"/>
                      <a:pt x="6895491" y="13737"/>
                    </a:cubicBezTo>
                    <a:cubicBezTo>
                      <a:pt x="6904287" y="22532"/>
                      <a:pt x="6909228" y="34461"/>
                      <a:pt x="6909228" y="46900"/>
                    </a:cubicBezTo>
                    <a:lnTo>
                      <a:pt x="6909228" y="171213"/>
                    </a:lnTo>
                    <a:lnTo>
                      <a:pt x="6905994" y="179020"/>
                    </a:lnTo>
                    <a:lnTo>
                      <a:pt x="6905994" y="494860"/>
                    </a:lnTo>
                    <a:lnTo>
                      <a:pt x="3234" y="494860"/>
                    </a:lnTo>
                    <a:lnTo>
                      <a:pt x="3234" y="179021"/>
                    </a:lnTo>
                    <a:lnTo>
                      <a:pt x="0" y="171213"/>
                    </a:lnTo>
                    <a:lnTo>
                      <a:pt x="0" y="46900"/>
                    </a:lnTo>
                    <a:cubicBezTo>
                      <a:pt x="0" y="20998"/>
                      <a:pt x="20998" y="0"/>
                      <a:pt x="46900" y="0"/>
                    </a:cubicBezTo>
                    <a:close/>
                  </a:path>
                </a:pathLst>
              </a:custGeom>
              <a:solidFill>
                <a:srgbClr val="FFF6A6"/>
              </a:solidFill>
              <a:ln cap="sq">
                <a:noFill/>
                <a:prstDash val="solid"/>
                <a:miter/>
              </a:ln>
            </p:spPr>
            <p:txBody>
              <a:bodyPr wrap="square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739425" y="4865685"/>
                <a:ext cx="899228" cy="15388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000" dirty="0">
                    <a:solidFill>
                      <a:srgbClr val="024628"/>
                    </a:solidFill>
                    <a:latin typeface="Fredoka SemiBold" pitchFamily="2" charset="-79"/>
                    <a:ea typeface="Fredoka Semi-Bold"/>
                    <a:cs typeface="Fredoka SemiBold" pitchFamily="2" charset="-79"/>
                    <a:sym typeface="Fredoka Semi-Bold"/>
                  </a:rPr>
                  <a:t>Full Name</a:t>
                </a:r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2589842" y="4865685"/>
                <a:ext cx="653008" cy="15388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000" dirty="0">
                    <a:solidFill>
                      <a:srgbClr val="024628"/>
                    </a:solidFill>
                    <a:latin typeface="Fredoka SemiBold" pitchFamily="2" charset="-79"/>
                    <a:ea typeface="Fredoka Semi-Bold"/>
                    <a:cs typeface="Fredoka SemiBold" pitchFamily="2" charset="-79"/>
                    <a:sym typeface="Fredoka Semi-Bold"/>
                  </a:rPr>
                  <a:t>Phone</a:t>
                </a:r>
              </a:p>
            </p:txBody>
          </p:sp>
          <p:sp>
            <p:nvSpPr>
              <p:cNvPr id="49" name="TextBox 49"/>
              <p:cNvSpPr txBox="1"/>
              <p:nvPr/>
            </p:nvSpPr>
            <p:spPr>
              <a:xfrm>
                <a:off x="4361872" y="4865685"/>
                <a:ext cx="563563" cy="15388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000" dirty="0">
                    <a:solidFill>
                      <a:srgbClr val="024628"/>
                    </a:solidFill>
                    <a:latin typeface="Fredoka SemiBold" pitchFamily="2" charset="-79"/>
                    <a:ea typeface="Fredoka Semi-Bold"/>
                    <a:cs typeface="Fredoka SemiBold" pitchFamily="2" charset="-79"/>
                    <a:sym typeface="Fredoka Semi-Bold"/>
                  </a:rPr>
                  <a:t>Will Bring</a:t>
                </a:r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6089179" y="4865685"/>
                <a:ext cx="563564" cy="15388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000" dirty="0">
                    <a:solidFill>
                      <a:srgbClr val="024628"/>
                    </a:solidFill>
                    <a:latin typeface="Fredoka SemiBold" pitchFamily="2" charset="-79"/>
                    <a:ea typeface="Fredoka Semi-Bold"/>
                    <a:cs typeface="Fredoka SemiBold" pitchFamily="2" charset="-79"/>
                    <a:sym typeface="Fredoka Semi-Bold"/>
                  </a:rPr>
                  <a:t>Note</a:t>
                </a: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AE132CFE-324D-4288-0F6A-9BC2C8937C5C}"/>
                </a:ext>
              </a:extLst>
            </p:cNvPr>
            <p:cNvGrpSpPr/>
            <p:nvPr/>
          </p:nvGrpSpPr>
          <p:grpSpPr>
            <a:xfrm>
              <a:off x="701510" y="1357441"/>
              <a:ext cx="6400277" cy="575494"/>
              <a:chOff x="701510" y="1357441"/>
              <a:chExt cx="6400277" cy="57549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701510" y="1357441"/>
                <a:ext cx="1777591" cy="57543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24628">
                      <a:alpha val="100000"/>
                    </a:srgbClr>
                  </a:gs>
                  <a:gs pos="100000">
                    <a:srgbClr val="5E794E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" name="Freeform 19"/>
              <p:cNvSpPr/>
              <p:nvPr/>
            </p:nvSpPr>
            <p:spPr>
              <a:xfrm>
                <a:off x="6050245" y="1357441"/>
                <a:ext cx="1051542" cy="57549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58764C">
                      <a:alpha val="100000"/>
                    </a:srgbClr>
                  </a:gs>
                  <a:gs pos="100000">
                    <a:srgbClr val="0B4B2C">
                      <a:alpha val="100000"/>
                    </a:srgbClr>
                  </a:gs>
                </a:gsLst>
                <a:lin ang="0"/>
              </a:gra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915505" y="1506658"/>
                <a:ext cx="1349600" cy="27699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FFF6A6">
                        <a:alpha val="69804"/>
                      </a:srgbClr>
                    </a:solidFill>
                    <a:latin typeface="Mountains of Christmas" panose="030005000506000A0004" pitchFamily="66" charset="0"/>
                    <a:ea typeface="Mountains of Christmas Bold"/>
                    <a:cs typeface="Mountains of Christmas Bold"/>
                    <a:sym typeface="Mountains of Christmas Bold"/>
                  </a:rPr>
                  <a:t>SIGN UP SHEET</a:t>
                </a:r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6252563" y="1506688"/>
                <a:ext cx="646906" cy="27699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FFF6A6">
                        <a:alpha val="69804"/>
                      </a:srgbClr>
                    </a:solidFill>
                    <a:latin typeface="Mountains of Christmas" panose="030005000506000A0004" pitchFamily="66" charset="0"/>
                    <a:ea typeface="Mountains of Christmas Bold"/>
                    <a:cs typeface="Mountains of Christmas Bold"/>
                    <a:sym typeface="Mountains of Christmas Bold"/>
                  </a:rPr>
                  <a:t>PARTY</a:t>
                </a:r>
              </a:p>
            </p:txBody>
          </p:sp>
        </p:grpSp>
        <p:sp>
          <p:nvSpPr>
            <p:cNvPr id="22" name="QuickSignup"/>
            <p:cNvSpPr/>
            <p:nvPr/>
          </p:nvSpPr>
          <p:spPr>
            <a:xfrm>
              <a:off x="3044449" y="10193036"/>
              <a:ext cx="660903" cy="133213"/>
            </a:xfrm>
            <a:custGeom>
              <a:avLst/>
              <a:gdLst/>
              <a:ahLst/>
              <a:cxnLst/>
              <a:rect l="l" t="t" r="r" b="b"/>
              <a:pathLst>
                <a:path w="660903" h="133213">
                  <a:moveTo>
                    <a:pt x="0" y="0"/>
                  </a:moveTo>
                  <a:lnTo>
                    <a:pt x="660902" y="0"/>
                  </a:lnTo>
                  <a:lnTo>
                    <a:pt x="660902" y="133213"/>
                  </a:lnTo>
                  <a:lnTo>
                    <a:pt x="0" y="133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29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Fredoka SemiBold</vt:lpstr>
      <vt:lpstr>Bigelow Rules</vt:lpstr>
      <vt:lpstr>Fredoka</vt:lpstr>
      <vt:lpstr>Mountains of Christmas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Party, Office Potluck, Summer Potluck (Portrait)</dc:title>
  <dc:creator>Hoang Anh</dc:creator>
  <cp:lastModifiedBy>Hoang Anh</cp:lastModifiedBy>
  <cp:revision>70</cp:revision>
  <dcterms:created xsi:type="dcterms:W3CDTF">2006-08-16T00:00:00Z</dcterms:created>
  <dcterms:modified xsi:type="dcterms:W3CDTF">2024-11-09T09:34:15Z</dcterms:modified>
  <dc:identifier>DAGVk_hPTAM</dc:identifier>
</cp:coreProperties>
</file>