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1" r:id="rId2"/>
  </p:sldIdLst>
  <p:sldSz cx="10693400" cy="7556500"/>
  <p:notesSz cx="6858000" cy="9144000"/>
  <p:embeddedFontLst>
    <p:embeddedFont>
      <p:font typeface="Barlow" panose="00000500000000000000" pitchFamily="2" charset="0"/>
      <p:regular r:id="rId3"/>
      <p:bold r:id="rId4"/>
      <p:italic r:id="rId5"/>
      <p:boldItalic r:id="rId6"/>
    </p:embeddedFont>
    <p:embeddedFont>
      <p:font typeface="Luckiest Guy" panose="02000506000000020004" pitchFamily="2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26BF"/>
    <a:srgbClr val="6747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67" autoAdjust="0"/>
    <p:restoredTop sz="94622" autoAdjust="0"/>
  </p:normalViewPr>
  <p:slideViewPr>
    <p:cSldViewPr>
      <p:cViewPr>
        <p:scale>
          <a:sx n="100" d="100"/>
          <a:sy n="100" d="100"/>
        </p:scale>
        <p:origin x="624" y="-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0" userDrawn="1">
          <p15:clr>
            <a:srgbClr val="FBAE40"/>
          </p15:clr>
        </p15:guide>
        <p15:guide id="2" pos="336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0" userDrawn="1">
          <p15:clr>
            <a:srgbClr val="F26B43"/>
          </p15:clr>
        </p15:guide>
        <p15:guide id="2" pos="3368" userDrawn="1">
          <p15:clr>
            <a:srgbClr val="F26B43"/>
          </p15:clr>
        </p15:guide>
        <p15:guide id="3" pos="6736" userDrawn="1">
          <p15:clr>
            <a:srgbClr val="F26B43"/>
          </p15:clr>
        </p15:guide>
        <p15:guide id="4" userDrawn="1">
          <p15:clr>
            <a:srgbClr val="F26B43"/>
          </p15:clr>
        </p15:guide>
        <p15:guide id="5" orient="horz" userDrawn="1">
          <p15:clr>
            <a:srgbClr val="F26B43"/>
          </p15:clr>
        </p15:guide>
        <p15:guide id="6" orient="horz" pos="47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26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New Year’s Potluck #1">
            <a:extLst>
              <a:ext uri="{FF2B5EF4-FFF2-40B4-BE49-F238E27FC236}">
                <a16:creationId xmlns:a16="http://schemas.microsoft.com/office/drawing/2014/main" id="{F1A088BB-5FB2-4E25-4D2B-A3BC68F49803}"/>
              </a:ext>
            </a:extLst>
          </p:cNvPr>
          <p:cNvGrpSpPr/>
          <p:nvPr/>
        </p:nvGrpSpPr>
        <p:grpSpPr>
          <a:xfrm>
            <a:off x="-3756" y="302492"/>
            <a:ext cx="10697156" cy="7130880"/>
            <a:chOff x="-3756" y="302492"/>
            <a:chExt cx="10697156" cy="7130880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6A46F28-E075-FBF5-288B-8D600BD95ADD}"/>
                </a:ext>
              </a:extLst>
            </p:cNvPr>
            <p:cNvGrpSpPr/>
            <p:nvPr/>
          </p:nvGrpSpPr>
          <p:grpSpPr>
            <a:xfrm>
              <a:off x="-3756" y="611022"/>
              <a:ext cx="10697156" cy="4081861"/>
              <a:chOff x="-3756" y="611022"/>
              <a:chExt cx="10697156" cy="4081861"/>
            </a:xfrm>
          </p:grpSpPr>
          <p:sp>
            <p:nvSpPr>
              <p:cNvPr id="2" name="Freeform 2"/>
              <p:cNvSpPr/>
              <p:nvPr/>
            </p:nvSpPr>
            <p:spPr>
              <a:xfrm>
                <a:off x="-3756" y="1197472"/>
                <a:ext cx="2759638" cy="3138980"/>
              </a:xfrm>
              <a:custGeom>
                <a:avLst/>
                <a:gdLst/>
                <a:ahLst/>
                <a:cxnLst/>
                <a:rect l="l" t="t" r="r" b="b"/>
                <a:pathLst>
                  <a:path w="3138980" h="3138980">
                    <a:moveTo>
                      <a:pt x="0" y="0"/>
                    </a:moveTo>
                    <a:lnTo>
                      <a:pt x="3138980" y="0"/>
                    </a:lnTo>
                    <a:lnTo>
                      <a:pt x="3138980" y="3138981"/>
                    </a:lnTo>
                    <a:lnTo>
                      <a:pt x="0" y="313898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 l="-13746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" name="Freeform 3"/>
              <p:cNvSpPr/>
              <p:nvPr/>
            </p:nvSpPr>
            <p:spPr>
              <a:xfrm flipH="1">
                <a:off x="7933762" y="1197472"/>
                <a:ext cx="2759638" cy="3138980"/>
              </a:xfrm>
              <a:custGeom>
                <a:avLst/>
                <a:gdLst/>
                <a:ahLst/>
                <a:cxnLst/>
                <a:rect l="l" t="t" r="r" b="b"/>
                <a:pathLst>
                  <a:path w="3138980" h="3138980">
                    <a:moveTo>
                      <a:pt x="3138980" y="0"/>
                    </a:moveTo>
                    <a:lnTo>
                      <a:pt x="0" y="0"/>
                    </a:lnTo>
                    <a:lnTo>
                      <a:pt x="0" y="3138981"/>
                    </a:lnTo>
                    <a:lnTo>
                      <a:pt x="3138980" y="3138981"/>
                    </a:lnTo>
                    <a:lnTo>
                      <a:pt x="313898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 l="-13746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" name="Freeform 4"/>
              <p:cNvSpPr/>
              <p:nvPr/>
            </p:nvSpPr>
            <p:spPr>
              <a:xfrm flipH="1">
                <a:off x="2173116" y="2124929"/>
                <a:ext cx="2226210" cy="2519374"/>
              </a:xfrm>
              <a:custGeom>
                <a:avLst/>
                <a:gdLst/>
                <a:ahLst/>
                <a:cxnLst/>
                <a:rect l="l" t="t" r="r" b="b"/>
                <a:pathLst>
                  <a:path w="2226210" h="2519374">
                    <a:moveTo>
                      <a:pt x="2226210" y="0"/>
                    </a:moveTo>
                    <a:lnTo>
                      <a:pt x="0" y="0"/>
                    </a:lnTo>
                    <a:lnTo>
                      <a:pt x="0" y="2519374"/>
                    </a:lnTo>
                    <a:lnTo>
                      <a:pt x="2226210" y="2519374"/>
                    </a:lnTo>
                    <a:lnTo>
                      <a:pt x="222621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" name="Freeform 5"/>
              <p:cNvSpPr/>
              <p:nvPr/>
            </p:nvSpPr>
            <p:spPr>
              <a:xfrm flipH="1">
                <a:off x="6198328" y="2076350"/>
                <a:ext cx="2373909" cy="2616533"/>
              </a:xfrm>
              <a:custGeom>
                <a:avLst/>
                <a:gdLst/>
                <a:ahLst/>
                <a:cxnLst/>
                <a:rect l="l" t="t" r="r" b="b"/>
                <a:pathLst>
                  <a:path w="2373909" h="2616533">
                    <a:moveTo>
                      <a:pt x="2373910" y="0"/>
                    </a:moveTo>
                    <a:lnTo>
                      <a:pt x="0" y="0"/>
                    </a:lnTo>
                    <a:lnTo>
                      <a:pt x="0" y="2616533"/>
                    </a:lnTo>
                    <a:lnTo>
                      <a:pt x="2373910" y="2616533"/>
                    </a:lnTo>
                    <a:lnTo>
                      <a:pt x="237391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" name="Freeform 6"/>
              <p:cNvSpPr/>
              <p:nvPr/>
            </p:nvSpPr>
            <p:spPr>
              <a:xfrm>
                <a:off x="4301288" y="2037049"/>
                <a:ext cx="2089424" cy="2227099"/>
              </a:xfrm>
              <a:custGeom>
                <a:avLst/>
                <a:gdLst/>
                <a:ahLst/>
                <a:cxnLst/>
                <a:rect l="l" t="t" r="r" b="b"/>
                <a:pathLst>
                  <a:path w="2089424" h="2227099">
                    <a:moveTo>
                      <a:pt x="0" y="0"/>
                    </a:moveTo>
                    <a:lnTo>
                      <a:pt x="2089424" y="0"/>
                    </a:lnTo>
                    <a:lnTo>
                      <a:pt x="2089424" y="2227099"/>
                    </a:lnTo>
                    <a:lnTo>
                      <a:pt x="0" y="222709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" name="Freeform 7"/>
              <p:cNvSpPr/>
              <p:nvPr/>
            </p:nvSpPr>
            <p:spPr>
              <a:xfrm>
                <a:off x="4495126" y="2943289"/>
                <a:ext cx="1701748" cy="1714215"/>
              </a:xfrm>
              <a:custGeom>
                <a:avLst/>
                <a:gdLst/>
                <a:ahLst/>
                <a:cxnLst/>
                <a:rect l="l" t="t" r="r" b="b"/>
                <a:pathLst>
                  <a:path w="1701748" h="1714215">
                    <a:moveTo>
                      <a:pt x="0" y="0"/>
                    </a:moveTo>
                    <a:lnTo>
                      <a:pt x="1701748" y="0"/>
                    </a:lnTo>
                    <a:lnTo>
                      <a:pt x="1701748" y="1714216"/>
                    </a:lnTo>
                    <a:lnTo>
                      <a:pt x="0" y="171421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4"/>
              <p:cNvSpPr/>
              <p:nvPr/>
            </p:nvSpPr>
            <p:spPr>
              <a:xfrm rot="227183">
                <a:off x="2848505" y="611022"/>
                <a:ext cx="261672" cy="24940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17"/>
              <p:cNvSpPr/>
              <p:nvPr/>
            </p:nvSpPr>
            <p:spPr>
              <a:xfrm rot="21372001">
                <a:off x="7498733" y="611022"/>
                <a:ext cx="261672" cy="24940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371D70F-96CA-E6AB-D271-C243E45F6EED}"/>
                </a:ext>
              </a:extLst>
            </p:cNvPr>
            <p:cNvGrpSpPr/>
            <p:nvPr/>
          </p:nvGrpSpPr>
          <p:grpSpPr>
            <a:xfrm>
              <a:off x="303717" y="302492"/>
              <a:ext cx="10084566" cy="1629841"/>
              <a:chOff x="303717" y="302492"/>
              <a:chExt cx="10084566" cy="1629841"/>
            </a:xfrm>
          </p:grpSpPr>
          <p:sp>
            <p:nvSpPr>
              <p:cNvPr id="12" name="TextBox 12"/>
              <p:cNvSpPr txBox="1"/>
              <p:nvPr/>
            </p:nvSpPr>
            <p:spPr>
              <a:xfrm>
                <a:off x="2687220" y="438150"/>
                <a:ext cx="5317561" cy="89518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5800" dirty="0">
                    <a:solidFill>
                      <a:srgbClr val="FFFFFF"/>
                    </a:solidFill>
                    <a:latin typeface="Luckiest Guy"/>
                    <a:ea typeface="Luckiest Guy"/>
                    <a:cs typeface="Luckiest Guy"/>
                    <a:sym typeface="Luckiest Guy"/>
                  </a:rPr>
                  <a:t>NEW YEAR’S</a:t>
                </a:r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3214221" y="330239"/>
                <a:ext cx="4263558" cy="19236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1250" dirty="0">
                    <a:solidFill>
                      <a:srgbClr val="FFFFFF">
                        <a:alpha val="80000"/>
                      </a:srgbClr>
                    </a:solidFill>
                    <a:latin typeface="Barlow"/>
                    <a:ea typeface="Barlow"/>
                    <a:cs typeface="Barlow"/>
                    <a:sym typeface="Barlow"/>
                  </a:rPr>
                  <a:t>SIGN UP SHEET</a:t>
                </a:r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303717" y="302492"/>
                <a:ext cx="2266891" cy="26738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1120"/>
                  </a:lnSpc>
                </a:pPr>
                <a:r>
                  <a:rPr lang="en-US" sz="800" b="1" spc="8" dirty="0">
                    <a:solidFill>
                      <a:srgbClr val="FFFFFF">
                        <a:alpha val="89804"/>
                      </a:srgbClr>
                    </a:solidFill>
                    <a:latin typeface="Barlow" panose="00000500000000000000" pitchFamily="2" charset="0"/>
                    <a:ea typeface="Barlow Bold"/>
                    <a:cs typeface="Barlow Bold"/>
                    <a:sym typeface="Barlow Bold"/>
                  </a:rPr>
                  <a:t>COMMUNITY PARK | </a:t>
                </a:r>
                <a:r>
                  <a:rPr lang="en-US" sz="800" spc="8" dirty="0">
                    <a:solidFill>
                      <a:srgbClr val="FFFFFF">
                        <a:alpha val="89804"/>
                      </a:srgbClr>
                    </a:solidFill>
                    <a:latin typeface="Barlow" panose="00000500000000000000" pitchFamily="2" charset="0"/>
                    <a:ea typeface="Barlow"/>
                    <a:cs typeface="Barlow"/>
                    <a:sym typeface="Barlow"/>
                  </a:rPr>
                  <a:t>123 ANYWHERE ST., ANY CITY </a:t>
                </a:r>
              </a:p>
              <a:p>
                <a:pPr algn="l">
                  <a:lnSpc>
                    <a:spcPts val="1120"/>
                  </a:lnSpc>
                </a:pPr>
                <a:r>
                  <a:rPr lang="en-US" sz="800" spc="8" dirty="0">
                    <a:solidFill>
                      <a:srgbClr val="FFFFFF">
                        <a:alpha val="89804"/>
                      </a:srgbClr>
                    </a:solidFill>
                    <a:latin typeface="Barlow" panose="00000500000000000000" pitchFamily="2" charset="0"/>
                    <a:ea typeface="Barlow"/>
                    <a:cs typeface="Barlow"/>
                    <a:sym typeface="Barlow"/>
                  </a:rPr>
                  <a:t>7:00 PM - 12:00 AM </a:t>
                </a:r>
                <a:r>
                  <a:rPr lang="en-US" sz="800" b="1" spc="8" dirty="0">
                    <a:solidFill>
                      <a:srgbClr val="FFFFFF">
                        <a:alpha val="89804"/>
                      </a:srgbClr>
                    </a:solidFill>
                    <a:latin typeface="Barlow" panose="00000500000000000000" pitchFamily="2" charset="0"/>
                    <a:ea typeface="Barlow Bold"/>
                    <a:cs typeface="Barlow Bold"/>
                    <a:sym typeface="Barlow Bold"/>
                  </a:rPr>
                  <a:t>|</a:t>
                </a:r>
                <a:r>
                  <a:rPr lang="en-US" sz="800" spc="8" dirty="0">
                    <a:solidFill>
                      <a:srgbClr val="FFFFFF">
                        <a:alpha val="89804"/>
                      </a:srgbClr>
                    </a:solidFill>
                    <a:latin typeface="Barlow" panose="00000500000000000000" pitchFamily="2" charset="0"/>
                    <a:ea typeface="Barlow"/>
                    <a:cs typeface="Barlow"/>
                    <a:sym typeface="Barlow"/>
                  </a:rPr>
                  <a:t> </a:t>
                </a:r>
                <a:r>
                  <a:rPr lang="en-US" sz="800" b="1" spc="8" dirty="0">
                    <a:solidFill>
                      <a:srgbClr val="FFFFFF">
                        <a:alpha val="89804"/>
                      </a:srgbClr>
                    </a:solidFill>
                    <a:latin typeface="Barlow" panose="00000500000000000000" pitchFamily="2" charset="0"/>
                    <a:ea typeface="Barlow Bold"/>
                    <a:cs typeface="Barlow Bold"/>
                    <a:sym typeface="Barlow Bold"/>
                  </a:rPr>
                  <a:t>31 DEMBER 2030</a:t>
                </a:r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9004300" y="302492"/>
                <a:ext cx="1383983" cy="26738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1120"/>
                  </a:lnSpc>
                  <a:spcBef>
                    <a:spcPct val="0"/>
                  </a:spcBef>
                </a:pPr>
                <a:r>
                  <a:rPr lang="en-US" sz="800" b="1" u="none" strike="noStrike" spc="8" dirty="0">
                    <a:solidFill>
                      <a:srgbClr val="FFFFFF">
                        <a:alpha val="89804"/>
                      </a:srgbClr>
                    </a:solidFill>
                    <a:latin typeface="Barlow" panose="00000500000000000000" pitchFamily="2" charset="0"/>
                    <a:ea typeface="Barlow Bold"/>
                    <a:cs typeface="Barlow Bold"/>
                    <a:sym typeface="Barlow Bold"/>
                  </a:rPr>
                  <a:t>+123-456-7890</a:t>
                </a:r>
              </a:p>
              <a:p>
                <a:pPr marL="0" lvl="0" indent="0" algn="r">
                  <a:lnSpc>
                    <a:spcPts val="1120"/>
                  </a:lnSpc>
                  <a:spcBef>
                    <a:spcPct val="0"/>
                  </a:spcBef>
                </a:pPr>
                <a:r>
                  <a:rPr lang="en-US" sz="800" u="none" strike="noStrike" spc="8" dirty="0">
                    <a:solidFill>
                      <a:srgbClr val="FFFFFF">
                        <a:alpha val="89804"/>
                      </a:srgbClr>
                    </a:solidFill>
                    <a:latin typeface="Barlow" panose="00000500000000000000" pitchFamily="2" charset="0"/>
                    <a:ea typeface="Barlow"/>
                    <a:cs typeface="Barlow"/>
                    <a:sym typeface="Barlow"/>
                  </a:rPr>
                  <a:t>WWW.COMMUNITY PARK.COM</a:t>
                </a:r>
              </a:p>
            </p:txBody>
          </p:sp>
          <p:sp>
            <p:nvSpPr>
              <p:cNvPr id="24" name="TextBox 12">
                <a:extLst>
                  <a:ext uri="{FF2B5EF4-FFF2-40B4-BE49-F238E27FC236}">
                    <a16:creationId xmlns:a16="http://schemas.microsoft.com/office/drawing/2014/main" id="{8C3C2D14-A986-57D5-C0E7-585B8E7174D5}"/>
                  </a:ext>
                </a:extLst>
              </p:cNvPr>
              <p:cNvSpPr txBox="1"/>
              <p:nvPr/>
            </p:nvSpPr>
            <p:spPr>
              <a:xfrm>
                <a:off x="2687220" y="1037152"/>
                <a:ext cx="5317561" cy="89518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5800" dirty="0">
                    <a:solidFill>
                      <a:srgbClr val="FFFFFF"/>
                    </a:solidFill>
                    <a:latin typeface="Luckiest Guy"/>
                    <a:ea typeface="Luckiest Guy"/>
                    <a:cs typeface="Luckiest Guy"/>
                    <a:sym typeface="Luckiest Guy"/>
                  </a:rPr>
                  <a:t>POTLUCK</a:t>
                </a:r>
              </a:p>
            </p:txBody>
          </p:sp>
        </p:grpSp>
        <p:sp>
          <p:nvSpPr>
            <p:cNvPr id="23" name="QuickSignup"/>
            <p:cNvSpPr/>
            <p:nvPr/>
          </p:nvSpPr>
          <p:spPr>
            <a:xfrm>
              <a:off x="5022721" y="7303050"/>
              <a:ext cx="646558" cy="130322"/>
            </a:xfrm>
            <a:custGeom>
              <a:avLst/>
              <a:gdLst/>
              <a:ahLst/>
              <a:cxnLst/>
              <a:rect l="l" t="t" r="r" b="b"/>
              <a:pathLst>
                <a:path w="646558" h="130322">
                  <a:moveTo>
                    <a:pt x="0" y="0"/>
                  </a:moveTo>
                  <a:lnTo>
                    <a:pt x="646558" y="0"/>
                  </a:lnTo>
                  <a:lnTo>
                    <a:pt x="646558" y="130322"/>
                  </a:lnTo>
                  <a:lnTo>
                    <a:pt x="0" y="1303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80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graphicFrame>
        <p:nvGraphicFramePr>
          <p:cNvPr id="22" name="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989174"/>
              </p:ext>
            </p:extLst>
          </p:nvPr>
        </p:nvGraphicFramePr>
        <p:xfrm>
          <a:off x="306798" y="3936759"/>
          <a:ext cx="10079804" cy="3289504"/>
        </p:xfrm>
        <a:graphic>
          <a:graphicData uri="http://schemas.openxmlformats.org/drawingml/2006/table">
            <a:tbl>
              <a:tblPr/>
              <a:tblGrid>
                <a:gridCol w="2519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9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99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99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1188"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  <a:defRPr/>
                      </a:pPr>
                      <a:r>
                        <a:rPr lang="en-US" sz="850" b="1" spc="-25" dirty="0">
                          <a:solidFill>
                            <a:srgbClr val="FFFFFF"/>
                          </a:solidFill>
                          <a:latin typeface="Barlow" panose="00000500000000000000" pitchFamily="2" charset="0"/>
                          <a:ea typeface="Barlow Bold"/>
                          <a:cs typeface="Barlow Bold"/>
                          <a:sym typeface="Barlow Bold"/>
                        </a:rPr>
                        <a:t>Full Name</a:t>
                      </a:r>
                      <a:endParaRPr lang="en-US" sz="1100" dirty="0">
                        <a:latin typeface="Barlow" panose="000005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015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5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5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5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15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  <a:defRPr/>
                      </a:pPr>
                      <a:r>
                        <a:rPr lang="en-US" sz="850" b="1" spc="-25" dirty="0">
                          <a:solidFill>
                            <a:srgbClr val="FFFFFF"/>
                          </a:solidFill>
                          <a:latin typeface="Barlow" panose="00000500000000000000" pitchFamily="2" charset="0"/>
                          <a:ea typeface="Barlow Bold"/>
                          <a:cs typeface="Barlow Bold"/>
                          <a:sym typeface="Barlow Bold"/>
                        </a:rPr>
                        <a:t>Phone</a:t>
                      </a:r>
                      <a:endParaRPr lang="en-US" sz="1100" dirty="0">
                        <a:latin typeface="Barlow" panose="000005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015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5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5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5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15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  <a:defRPr/>
                      </a:pPr>
                      <a:r>
                        <a:rPr lang="en-US" sz="850" b="1" spc="-25" dirty="0">
                          <a:solidFill>
                            <a:srgbClr val="FFFFFF"/>
                          </a:solidFill>
                          <a:latin typeface="Barlow" panose="00000500000000000000" pitchFamily="2" charset="0"/>
                          <a:ea typeface="Barlow Bold"/>
                          <a:cs typeface="Barlow Bold"/>
                          <a:sym typeface="Barlow Bold"/>
                        </a:rPr>
                        <a:t>Email</a:t>
                      </a:r>
                      <a:endParaRPr lang="en-US" sz="1100" dirty="0">
                        <a:latin typeface="Barlow" panose="000005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015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5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5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5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15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  <a:defRPr/>
                      </a:pPr>
                      <a:r>
                        <a:rPr lang="en-US" sz="850" b="1" spc="-25" dirty="0">
                          <a:solidFill>
                            <a:srgbClr val="FFFFFF"/>
                          </a:solidFill>
                          <a:latin typeface="Barlow" panose="00000500000000000000" pitchFamily="2" charset="0"/>
                          <a:ea typeface="Barlow Bold"/>
                          <a:cs typeface="Barlow Bold"/>
                          <a:sym typeface="Barlow Bold"/>
                        </a:rPr>
                        <a:t>I am Bringing</a:t>
                      </a:r>
                      <a:endParaRPr lang="en-US" sz="1100" dirty="0">
                        <a:latin typeface="Barlow" panose="000005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015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5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5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5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15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188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7226BF"/>
                        </a:solidFill>
                        <a:latin typeface="Barlow" panose="00000500000000000000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5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7226BF"/>
                        </a:solidFill>
                        <a:latin typeface="Barlow" panose="00000500000000000000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5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7226BF"/>
                        </a:solidFill>
                        <a:latin typeface="Barlow" panose="00000500000000000000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5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7226BF"/>
                        </a:solidFill>
                        <a:latin typeface="Barlow" panose="00000500000000000000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5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188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7226BF"/>
                        </a:solidFill>
                        <a:latin typeface="Barlow" panose="00000500000000000000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7226BF"/>
                        </a:solidFill>
                        <a:latin typeface="Barlow" panose="00000500000000000000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7226BF"/>
                        </a:solidFill>
                        <a:latin typeface="Barlow" panose="00000500000000000000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7226BF"/>
                        </a:solidFill>
                        <a:latin typeface="Barlow" panose="00000500000000000000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188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7226BF"/>
                        </a:solidFill>
                        <a:latin typeface="Barlow" panose="00000500000000000000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7226BF"/>
                        </a:solidFill>
                        <a:latin typeface="Barlow" panose="00000500000000000000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7226BF"/>
                        </a:solidFill>
                        <a:latin typeface="Barlow" panose="00000500000000000000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7226BF"/>
                        </a:solidFill>
                        <a:latin typeface="Barlow" panose="00000500000000000000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188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7226BF"/>
                        </a:solidFill>
                        <a:latin typeface="Barlow" panose="00000500000000000000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7226BF"/>
                        </a:solidFill>
                        <a:latin typeface="Barlow" panose="00000500000000000000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7226BF"/>
                        </a:solidFill>
                        <a:latin typeface="Barlow" panose="00000500000000000000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7226BF"/>
                        </a:solidFill>
                        <a:latin typeface="Barlow" panose="00000500000000000000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188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7226BF"/>
                        </a:solidFill>
                        <a:latin typeface="Barlow" panose="00000500000000000000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7226BF"/>
                        </a:solidFill>
                        <a:latin typeface="Barlow" panose="00000500000000000000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7226BF"/>
                        </a:solidFill>
                        <a:latin typeface="Barlow" panose="00000500000000000000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7226BF"/>
                        </a:solidFill>
                        <a:latin typeface="Barlow" panose="00000500000000000000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188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7226BF"/>
                        </a:solidFill>
                        <a:latin typeface="Barlow" panose="00000500000000000000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7226BF"/>
                        </a:solidFill>
                        <a:latin typeface="Barlow" panose="00000500000000000000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7226BF"/>
                        </a:solidFill>
                        <a:latin typeface="Barlow" panose="00000500000000000000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7226BF"/>
                        </a:solidFill>
                        <a:latin typeface="Barlow" panose="00000500000000000000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188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7226BF"/>
                        </a:solidFill>
                        <a:latin typeface="Barlow" panose="00000500000000000000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7226BF"/>
                        </a:solidFill>
                        <a:latin typeface="Barlow" panose="00000500000000000000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7226BF"/>
                        </a:solidFill>
                        <a:latin typeface="Barlow" panose="00000500000000000000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7226BF"/>
                        </a:solidFill>
                        <a:latin typeface="Barlow" panose="00000500000000000000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9CB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39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Barlow</vt:lpstr>
      <vt:lpstr>Luckiest Guy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Meeting, New Year’s Potluck, Potluck (Landscape)</dc:title>
  <dc:creator>Hoang Anh</dc:creator>
  <cp:lastModifiedBy>Hoang Anh</cp:lastModifiedBy>
  <cp:revision>28</cp:revision>
  <dcterms:created xsi:type="dcterms:W3CDTF">2006-08-16T00:00:00Z</dcterms:created>
  <dcterms:modified xsi:type="dcterms:W3CDTF">2025-01-16T11:00:36Z</dcterms:modified>
  <dc:identifier>DAGcDDA9jOs</dc:identifier>
</cp:coreProperties>
</file>