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Medium" pitchFamily="2" charset="0"/>
      <p:regular r:id="rId7"/>
      <p:italic r:id="rId8"/>
    </p:embeddedFont>
    <p:embeddedFont>
      <p:font typeface="DM Sans SemiBold" pitchFamily="2" charset="0"/>
      <p:bold r:id="rId9"/>
      <p:boldItalic r:id="rId10"/>
    </p:embeddedFont>
    <p:embeddedFont>
      <p:font typeface="Playfair Display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ED"/>
    <a:srgbClr val="3A6437"/>
    <a:srgbClr val="BC5118"/>
    <a:srgbClr val="407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94" d="100"/>
          <a:sy n="94" d="100"/>
        </p:scale>
        <p:origin x="90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67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pring Potluck #3">
            <a:extLst>
              <a:ext uri="{FF2B5EF4-FFF2-40B4-BE49-F238E27FC236}">
                <a16:creationId xmlns:a16="http://schemas.microsoft.com/office/drawing/2014/main" id="{0FFA484A-EA82-EFA7-C10D-3F81203D5DAB}"/>
              </a:ext>
            </a:extLst>
          </p:cNvPr>
          <p:cNvGrpSpPr/>
          <p:nvPr/>
        </p:nvGrpSpPr>
        <p:grpSpPr>
          <a:xfrm>
            <a:off x="-4" y="80770"/>
            <a:ext cx="10693404" cy="7110125"/>
            <a:chOff x="-4" y="80770"/>
            <a:chExt cx="10693404" cy="711012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8A6F3C0-28B2-7F5C-BF47-294CBB0AE166}"/>
                </a:ext>
              </a:extLst>
            </p:cNvPr>
            <p:cNvGrpSpPr/>
            <p:nvPr/>
          </p:nvGrpSpPr>
          <p:grpSpPr>
            <a:xfrm>
              <a:off x="-4" y="80770"/>
              <a:ext cx="10693404" cy="3479841"/>
              <a:chOff x="-4" y="80770"/>
              <a:chExt cx="10693404" cy="3479841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C35C036-8F40-A105-77B1-CF4FE565E9C9}"/>
                  </a:ext>
                </a:extLst>
              </p:cNvPr>
              <p:cNvGrpSpPr/>
              <p:nvPr/>
            </p:nvGrpSpPr>
            <p:grpSpPr>
              <a:xfrm>
                <a:off x="-4" y="80770"/>
                <a:ext cx="2671912" cy="2756038"/>
                <a:chOff x="-4" y="80770"/>
                <a:chExt cx="2671912" cy="2756038"/>
              </a:xfrm>
            </p:grpSpPr>
            <p:sp>
              <p:nvSpPr>
                <p:cNvPr id="2" name="Freeform 2"/>
                <p:cNvSpPr/>
                <p:nvPr/>
              </p:nvSpPr>
              <p:spPr>
                <a:xfrm flipH="1">
                  <a:off x="-4" y="80770"/>
                  <a:ext cx="2671912" cy="275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625" h="2756038">
                      <a:moveTo>
                        <a:pt x="3001625" y="0"/>
                      </a:moveTo>
                      <a:lnTo>
                        <a:pt x="0" y="0"/>
                      </a:lnTo>
                      <a:lnTo>
                        <a:pt x="0" y="2756038"/>
                      </a:lnTo>
                      <a:lnTo>
                        <a:pt x="3001625" y="2756038"/>
                      </a:lnTo>
                      <a:lnTo>
                        <a:pt x="3001625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r="-12340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" name="Freeform 3"/>
                <p:cNvSpPr/>
                <p:nvPr/>
              </p:nvSpPr>
              <p:spPr>
                <a:xfrm rot="-63620">
                  <a:off x="757662" y="597981"/>
                  <a:ext cx="266000" cy="182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00" h="182057">
                      <a:moveTo>
                        <a:pt x="0" y="0"/>
                      </a:moveTo>
                      <a:lnTo>
                        <a:pt x="266000" y="0"/>
                      </a:lnTo>
                      <a:lnTo>
                        <a:pt x="266000" y="182057"/>
                      </a:lnTo>
                      <a:lnTo>
                        <a:pt x="0" y="1820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" name="Freeform 4"/>
                <p:cNvSpPr/>
                <p:nvPr/>
              </p:nvSpPr>
              <p:spPr>
                <a:xfrm rot="-4447274">
                  <a:off x="1833940" y="1147646"/>
                  <a:ext cx="201691" cy="13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91" h="138043">
                      <a:moveTo>
                        <a:pt x="0" y="0"/>
                      </a:moveTo>
                      <a:lnTo>
                        <a:pt x="201691" y="0"/>
                      </a:lnTo>
                      <a:lnTo>
                        <a:pt x="201691" y="138043"/>
                      </a:lnTo>
                      <a:lnTo>
                        <a:pt x="0" y="1380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9E90982-BB1C-C325-7CC4-9D4F54ACAFD6}"/>
                  </a:ext>
                </a:extLst>
              </p:cNvPr>
              <p:cNvGrpSpPr/>
              <p:nvPr/>
            </p:nvGrpSpPr>
            <p:grpSpPr>
              <a:xfrm>
                <a:off x="8020091" y="80770"/>
                <a:ext cx="2671907" cy="2756038"/>
                <a:chOff x="8020091" y="80770"/>
                <a:chExt cx="2671907" cy="2756038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8020091" y="80770"/>
                  <a:ext cx="2671907" cy="275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625" h="2756038">
                      <a:moveTo>
                        <a:pt x="0" y="0"/>
                      </a:moveTo>
                      <a:lnTo>
                        <a:pt x="3001625" y="0"/>
                      </a:lnTo>
                      <a:lnTo>
                        <a:pt x="3001625" y="2756038"/>
                      </a:lnTo>
                      <a:lnTo>
                        <a:pt x="0" y="2756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r="-12340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" name="Freeform 6"/>
                <p:cNvSpPr/>
                <p:nvPr/>
              </p:nvSpPr>
              <p:spPr>
                <a:xfrm rot="-63620">
                  <a:off x="9826262" y="427381"/>
                  <a:ext cx="242429" cy="16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429" h="165925">
                      <a:moveTo>
                        <a:pt x="0" y="0"/>
                      </a:moveTo>
                      <a:lnTo>
                        <a:pt x="242430" y="0"/>
                      </a:lnTo>
                      <a:lnTo>
                        <a:pt x="242430" y="165925"/>
                      </a:lnTo>
                      <a:lnTo>
                        <a:pt x="0" y="1659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Freeform 7"/>
                <p:cNvSpPr/>
                <p:nvPr/>
              </p:nvSpPr>
              <p:spPr>
                <a:xfrm rot="1678193">
                  <a:off x="8684366" y="1025591"/>
                  <a:ext cx="208353" cy="142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53" h="142602">
                      <a:moveTo>
                        <a:pt x="0" y="0"/>
                      </a:moveTo>
                      <a:lnTo>
                        <a:pt x="208354" y="0"/>
                      </a:lnTo>
                      <a:lnTo>
                        <a:pt x="208354" y="142602"/>
                      </a:lnTo>
                      <a:lnTo>
                        <a:pt x="0" y="1426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9" name="Mask"/>
              <p:cNvSpPr/>
              <p:nvPr/>
            </p:nvSpPr>
            <p:spPr>
              <a:xfrm>
                <a:off x="0" y="2290982"/>
                <a:ext cx="10693400" cy="1269629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455006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455006"/>
                    </a:lnTo>
                    <a:lnTo>
                      <a:pt x="0" y="455006"/>
                    </a:lnTo>
                    <a:close/>
                  </a:path>
                </a:pathLst>
              </a:custGeom>
              <a:solidFill>
                <a:srgbClr val="FEFDE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Gradient Overlay"/>
              <p:cNvSpPr/>
              <p:nvPr/>
            </p:nvSpPr>
            <p:spPr>
              <a:xfrm rot="10800000">
                <a:off x="2" y="1875475"/>
                <a:ext cx="10691998" cy="415507"/>
              </a:xfrm>
              <a:custGeom>
                <a:avLst/>
                <a:gdLst/>
                <a:ahLst/>
                <a:cxnLst/>
                <a:rect l="l" t="t" r="r" b="b"/>
                <a:pathLst>
                  <a:path w="6820833" h="265068">
                    <a:moveTo>
                      <a:pt x="0" y="0"/>
                    </a:moveTo>
                    <a:lnTo>
                      <a:pt x="6820833" y="0"/>
                    </a:lnTo>
                    <a:lnTo>
                      <a:pt x="6820833" y="265068"/>
                    </a:lnTo>
                    <a:lnTo>
                      <a:pt x="0" y="2650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FDED">
                      <a:alpha val="100000"/>
                    </a:srgbClr>
                  </a:gs>
                  <a:gs pos="100000">
                    <a:srgbClr val="FEFDED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61AAEE9-70A0-D515-A02C-29458C6B4B54}"/>
                </a:ext>
              </a:extLst>
            </p:cNvPr>
            <p:cNvGrpSpPr/>
            <p:nvPr/>
          </p:nvGrpSpPr>
          <p:grpSpPr>
            <a:xfrm>
              <a:off x="504177" y="7037135"/>
              <a:ext cx="9683647" cy="153760"/>
              <a:chOff x="504177" y="7037135"/>
              <a:chExt cx="9683647" cy="153760"/>
            </a:xfrm>
          </p:grpSpPr>
          <p:sp>
            <p:nvSpPr>
              <p:cNvPr id="69" name="TextBox 69"/>
              <p:cNvSpPr txBox="1"/>
              <p:nvPr/>
            </p:nvSpPr>
            <p:spPr>
              <a:xfrm>
                <a:off x="504177" y="7037135"/>
                <a:ext cx="1816942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99" dirty="0">
                    <a:solidFill>
                      <a:srgbClr val="47681D">
                        <a:alpha val="6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11:00 AM - 3:00 PM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2687973" y="7037135"/>
                <a:ext cx="2277728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99" dirty="0">
                    <a:solidFill>
                      <a:srgbClr val="47681D">
                        <a:alpha val="6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Sunday | March 10, 2025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5987894" y="7037135"/>
                <a:ext cx="4199930" cy="1535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999" b="1" dirty="0">
                    <a:solidFill>
                      <a:srgbClr val="47681D">
                        <a:alpha val="6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Willow Creek Picnic Area |</a:t>
                </a:r>
                <a:r>
                  <a:rPr lang="en-US" sz="999" dirty="0">
                    <a:solidFill>
                      <a:srgbClr val="47681D">
                        <a:alpha val="69804"/>
                      </a:srgbClr>
                    </a:solidFill>
                    <a:latin typeface="DM Sans SemiBold" pitchFamily="2" charset="0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en-US" sz="999" dirty="0">
                    <a:solidFill>
                      <a:srgbClr val="47681D">
                        <a:alpha val="69804"/>
                      </a:srgbClr>
                    </a:solidFill>
                    <a:latin typeface="DM Sans"/>
                    <a:ea typeface="DM Sans"/>
                    <a:cs typeface="DM Sans"/>
                    <a:sym typeface="DM Sans"/>
                  </a:rPr>
                  <a:t>123 Bloom Street, 88 Willow Lane, Riverbend</a:t>
                </a:r>
              </a:p>
            </p:txBody>
          </p:sp>
        </p:grpSp>
        <p:grpSp>
          <p:nvGrpSpPr>
            <p:cNvPr id="78" name="Table">
              <a:extLst>
                <a:ext uri="{FF2B5EF4-FFF2-40B4-BE49-F238E27FC236}">
                  <a16:creationId xmlns:a16="http://schemas.microsoft.com/office/drawing/2014/main" id="{7DDE5741-4AF1-1599-546D-93C864DF2D2B}"/>
                </a:ext>
              </a:extLst>
            </p:cNvPr>
            <p:cNvGrpSpPr/>
            <p:nvPr/>
          </p:nvGrpSpPr>
          <p:grpSpPr>
            <a:xfrm>
              <a:off x="407491" y="2290982"/>
              <a:ext cx="9877018" cy="4610621"/>
              <a:chOff x="407491" y="2290982"/>
              <a:chExt cx="9877018" cy="461062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676A427-D2FF-F2A9-8FE4-005B17876600}"/>
                  </a:ext>
                </a:extLst>
              </p:cNvPr>
              <p:cNvGrpSpPr/>
              <p:nvPr/>
            </p:nvGrpSpPr>
            <p:grpSpPr>
              <a:xfrm>
                <a:off x="407491" y="2836808"/>
                <a:ext cx="9877018" cy="4064795"/>
                <a:chOff x="407491" y="2836808"/>
                <a:chExt cx="9877018" cy="4064795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407491" y="2836808"/>
                  <a:ext cx="9877018" cy="4064795"/>
                </a:xfrm>
                <a:prstGeom prst="roundRect">
                  <a:avLst>
                    <a:gd name="adj" fmla="val 1670"/>
                  </a:avLst>
                </a:prstGeom>
                <a:solidFill>
                  <a:srgbClr val="FFFFFF"/>
                </a:solidFill>
                <a:ln w="6350" cap="sq">
                  <a:solidFill>
                    <a:srgbClr val="BC5118">
                      <a:alpha val="50196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AutoShape 18"/>
                <p:cNvSpPr/>
                <p:nvPr/>
              </p:nvSpPr>
              <p:spPr>
                <a:xfrm>
                  <a:off x="5527187" y="362152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AutoShape 19"/>
                <p:cNvSpPr/>
                <p:nvPr/>
              </p:nvSpPr>
              <p:spPr>
                <a:xfrm>
                  <a:off x="3148525" y="362152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AutoShape 20"/>
                <p:cNvSpPr/>
                <p:nvPr/>
              </p:nvSpPr>
              <p:spPr>
                <a:xfrm>
                  <a:off x="7905848" y="362152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AutoShape 21"/>
                <p:cNvSpPr/>
                <p:nvPr/>
              </p:nvSpPr>
              <p:spPr>
                <a:xfrm>
                  <a:off x="769864" y="362152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AutoShape 22"/>
                <p:cNvSpPr/>
                <p:nvPr/>
              </p:nvSpPr>
              <p:spPr>
                <a:xfrm>
                  <a:off x="5527187" y="3253416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AutoShape 23"/>
                <p:cNvSpPr/>
                <p:nvPr/>
              </p:nvSpPr>
              <p:spPr>
                <a:xfrm>
                  <a:off x="3148525" y="3253416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AutoShape 24"/>
                <p:cNvSpPr/>
                <p:nvPr/>
              </p:nvSpPr>
              <p:spPr>
                <a:xfrm>
                  <a:off x="7905848" y="3253416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AutoShape 25"/>
                <p:cNvSpPr/>
                <p:nvPr/>
              </p:nvSpPr>
              <p:spPr>
                <a:xfrm>
                  <a:off x="769864" y="3253416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>
                  <a:off x="5527187" y="398963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7" name="AutoShape 27"/>
                <p:cNvSpPr/>
                <p:nvPr/>
              </p:nvSpPr>
              <p:spPr>
                <a:xfrm>
                  <a:off x="3148525" y="398963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AutoShape 28"/>
                <p:cNvSpPr/>
                <p:nvPr/>
              </p:nvSpPr>
              <p:spPr>
                <a:xfrm>
                  <a:off x="7905848" y="398963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AutoShape 29"/>
                <p:cNvSpPr/>
                <p:nvPr/>
              </p:nvSpPr>
              <p:spPr>
                <a:xfrm>
                  <a:off x="769864" y="398963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AutoShape 30"/>
                <p:cNvSpPr/>
                <p:nvPr/>
              </p:nvSpPr>
              <p:spPr>
                <a:xfrm>
                  <a:off x="5527187" y="4357741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AutoShape 31"/>
                <p:cNvSpPr/>
                <p:nvPr/>
              </p:nvSpPr>
              <p:spPr>
                <a:xfrm>
                  <a:off x="3148525" y="4357741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AutoShape 32"/>
                <p:cNvSpPr/>
                <p:nvPr/>
              </p:nvSpPr>
              <p:spPr>
                <a:xfrm>
                  <a:off x="7905848" y="4357741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AutoShape 33"/>
                <p:cNvSpPr/>
                <p:nvPr/>
              </p:nvSpPr>
              <p:spPr>
                <a:xfrm>
                  <a:off x="769864" y="4357741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AutoShape 34"/>
                <p:cNvSpPr/>
                <p:nvPr/>
              </p:nvSpPr>
              <p:spPr>
                <a:xfrm>
                  <a:off x="5527187" y="4725849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AutoShape 35"/>
                <p:cNvSpPr/>
                <p:nvPr/>
              </p:nvSpPr>
              <p:spPr>
                <a:xfrm>
                  <a:off x="3148525" y="4725849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AutoShape 36"/>
                <p:cNvSpPr/>
                <p:nvPr/>
              </p:nvSpPr>
              <p:spPr>
                <a:xfrm>
                  <a:off x="7905848" y="4725849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AutoShape 37"/>
                <p:cNvSpPr/>
                <p:nvPr/>
              </p:nvSpPr>
              <p:spPr>
                <a:xfrm>
                  <a:off x="769864" y="4725849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AutoShape 38"/>
                <p:cNvSpPr/>
                <p:nvPr/>
              </p:nvSpPr>
              <p:spPr>
                <a:xfrm>
                  <a:off x="5527187" y="5093957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AutoShape 39"/>
                <p:cNvSpPr/>
                <p:nvPr/>
              </p:nvSpPr>
              <p:spPr>
                <a:xfrm>
                  <a:off x="3148525" y="5093957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AutoShape 40"/>
                <p:cNvSpPr/>
                <p:nvPr/>
              </p:nvSpPr>
              <p:spPr>
                <a:xfrm>
                  <a:off x="7905848" y="5093957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AutoShape 41"/>
                <p:cNvSpPr/>
                <p:nvPr/>
              </p:nvSpPr>
              <p:spPr>
                <a:xfrm>
                  <a:off x="769864" y="5093957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AutoShape 42"/>
                <p:cNvSpPr/>
                <p:nvPr/>
              </p:nvSpPr>
              <p:spPr>
                <a:xfrm>
                  <a:off x="5527187" y="546206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>
                  <a:off x="3148525" y="546206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AutoShape 44"/>
                <p:cNvSpPr/>
                <p:nvPr/>
              </p:nvSpPr>
              <p:spPr>
                <a:xfrm>
                  <a:off x="7905848" y="546206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AutoShape 45"/>
                <p:cNvSpPr/>
                <p:nvPr/>
              </p:nvSpPr>
              <p:spPr>
                <a:xfrm>
                  <a:off x="769864" y="5462065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AutoShape 46"/>
                <p:cNvSpPr/>
                <p:nvPr/>
              </p:nvSpPr>
              <p:spPr>
                <a:xfrm>
                  <a:off x="5527187" y="583017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AutoShape 47"/>
                <p:cNvSpPr/>
                <p:nvPr/>
              </p:nvSpPr>
              <p:spPr>
                <a:xfrm>
                  <a:off x="3148525" y="583017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AutoShape 48"/>
                <p:cNvSpPr/>
                <p:nvPr/>
              </p:nvSpPr>
              <p:spPr>
                <a:xfrm>
                  <a:off x="7905848" y="583017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AutoShape 49"/>
                <p:cNvSpPr/>
                <p:nvPr/>
              </p:nvSpPr>
              <p:spPr>
                <a:xfrm>
                  <a:off x="769864" y="5830173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AutoShape 50"/>
                <p:cNvSpPr/>
                <p:nvPr/>
              </p:nvSpPr>
              <p:spPr>
                <a:xfrm>
                  <a:off x="5527187" y="6198281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AutoShape 51"/>
                <p:cNvSpPr/>
                <p:nvPr/>
              </p:nvSpPr>
              <p:spPr>
                <a:xfrm>
                  <a:off x="3148525" y="6198281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>
                  <a:off x="7905848" y="6198281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AutoShape 53"/>
                <p:cNvSpPr/>
                <p:nvPr/>
              </p:nvSpPr>
              <p:spPr>
                <a:xfrm>
                  <a:off x="769864" y="6198281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AutoShape 54"/>
                <p:cNvSpPr/>
                <p:nvPr/>
              </p:nvSpPr>
              <p:spPr>
                <a:xfrm>
                  <a:off x="5527187" y="6566390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AutoShape 55"/>
                <p:cNvSpPr/>
                <p:nvPr/>
              </p:nvSpPr>
              <p:spPr>
                <a:xfrm>
                  <a:off x="3148525" y="6566390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AutoShape 56"/>
                <p:cNvSpPr/>
                <p:nvPr/>
              </p:nvSpPr>
              <p:spPr>
                <a:xfrm>
                  <a:off x="7905848" y="6566390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AutoShape 57"/>
                <p:cNvSpPr/>
                <p:nvPr/>
              </p:nvSpPr>
              <p:spPr>
                <a:xfrm>
                  <a:off x="769864" y="6566390"/>
                  <a:ext cx="2016288" cy="0"/>
                </a:xfrm>
                <a:prstGeom prst="line">
                  <a:avLst/>
                </a:prstGeom>
                <a:ln w="6350" cap="flat">
                  <a:solidFill>
                    <a:srgbClr val="BC5118">
                      <a:alpha val="36863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66345A8-7655-E2FB-2C3F-9C5DA31D51C0}"/>
                  </a:ext>
                </a:extLst>
              </p:cNvPr>
              <p:cNvGrpSpPr/>
              <p:nvPr/>
            </p:nvGrpSpPr>
            <p:grpSpPr>
              <a:xfrm>
                <a:off x="407491" y="2290982"/>
                <a:ext cx="9877018" cy="465056"/>
                <a:chOff x="407491" y="2290982"/>
                <a:chExt cx="9877018" cy="465056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407491" y="2290982"/>
                  <a:ext cx="9877018" cy="465056"/>
                </a:xfrm>
                <a:prstGeom prst="roundRect">
                  <a:avLst/>
                </a:prstGeom>
                <a:solidFill>
                  <a:srgbClr val="BC5118"/>
                </a:solidFill>
                <a:ln w="6350" cap="sq">
                  <a:solidFill>
                    <a:srgbClr val="BC5118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6067597" y="2461955"/>
                  <a:ext cx="935467" cy="123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spcBef>
                      <a:spcPct val="0"/>
                    </a:spcBef>
                  </a:pPr>
                  <a:r>
                    <a:rPr lang="en-US" sz="800" spc="160" dirty="0">
                      <a:solidFill>
                        <a:srgbClr val="FFFFFF"/>
                      </a:solidFill>
                      <a:latin typeface="DM Sans Medium"/>
                      <a:ea typeface="DM Sans Medium"/>
                      <a:cs typeface="DM Sans Medium"/>
                      <a:sym typeface="DM Sans Medium"/>
                    </a:rPr>
                    <a:t>EMAIL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3688936" y="2461955"/>
                  <a:ext cx="935467" cy="123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spcBef>
                      <a:spcPct val="0"/>
                    </a:spcBef>
                  </a:pPr>
                  <a:r>
                    <a:rPr lang="en-US" sz="800" spc="160" dirty="0">
                      <a:solidFill>
                        <a:srgbClr val="FFFFFF"/>
                      </a:solidFill>
                      <a:latin typeface="DM Sans Medium"/>
                      <a:ea typeface="DM Sans Medium"/>
                      <a:cs typeface="DM Sans Medium"/>
                      <a:sym typeface="DM Sans Medium"/>
                    </a:rPr>
                    <a:t>PHONE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8442684" y="2461955"/>
                  <a:ext cx="942616" cy="12311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spcBef>
                      <a:spcPct val="0"/>
                    </a:spcBef>
                  </a:pPr>
                  <a:r>
                    <a:rPr lang="en-US" sz="800" spc="160" dirty="0">
                      <a:solidFill>
                        <a:srgbClr val="FFFFFF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WILL BRING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1234897" y="2461955"/>
                  <a:ext cx="1086222" cy="123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spcBef>
                      <a:spcPct val="0"/>
                    </a:spcBef>
                  </a:pPr>
                  <a:r>
                    <a:rPr lang="en-US" sz="800" spc="160" dirty="0">
                      <a:solidFill>
                        <a:srgbClr val="FFFFFF"/>
                      </a:solidFill>
                      <a:latin typeface="DM Sans Medium"/>
                      <a:ea typeface="DM Sans Medium"/>
                      <a:cs typeface="DM Sans Medium"/>
                      <a:sym typeface="DM Sans Medium"/>
                    </a:rPr>
                    <a:t>FULL NAME</a:t>
                  </a:r>
                </a:p>
              </p:txBody>
            </p:sp>
          </p:grpSp>
        </p:grpSp>
        <p:grpSp>
          <p:nvGrpSpPr>
            <p:cNvPr id="75" name="Text">
              <a:extLst>
                <a:ext uri="{FF2B5EF4-FFF2-40B4-BE49-F238E27FC236}">
                  <a16:creationId xmlns:a16="http://schemas.microsoft.com/office/drawing/2014/main" id="{C998384B-8015-68CA-5DC7-A650707B0776}"/>
                </a:ext>
              </a:extLst>
            </p:cNvPr>
            <p:cNvGrpSpPr/>
            <p:nvPr/>
          </p:nvGrpSpPr>
          <p:grpSpPr>
            <a:xfrm>
              <a:off x="2724789" y="643514"/>
              <a:ext cx="5243821" cy="1062789"/>
              <a:chOff x="2724789" y="643514"/>
              <a:chExt cx="5243821" cy="1062789"/>
            </a:xfrm>
          </p:grpSpPr>
          <p:sp>
            <p:nvSpPr>
              <p:cNvPr id="66" name="TextBox 66"/>
              <p:cNvSpPr txBox="1"/>
              <p:nvPr/>
            </p:nvSpPr>
            <p:spPr>
              <a:xfrm>
                <a:off x="2724789" y="759890"/>
                <a:ext cx="5243821" cy="9464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6150" spc="-308" dirty="0">
                    <a:solidFill>
                      <a:srgbClr val="BC5118"/>
                    </a:solidFill>
                    <a:latin typeface="Playfair Display SemiBold" pitchFamily="2" charset="0"/>
                    <a:ea typeface="Vidaloka"/>
                    <a:cs typeface="Vidaloka"/>
                    <a:sym typeface="Vidaloka"/>
                  </a:rPr>
                  <a:t>Spring Potluck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4820544" y="643514"/>
                <a:ext cx="1050913" cy="146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50" dirty="0">
                    <a:solidFill>
                      <a:srgbClr val="47681D">
                        <a:alpha val="62745"/>
                      </a:srgbClr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SIGN UP SHEET</a:t>
                </a:r>
              </a:p>
            </p:txBody>
          </p:sp>
        </p:grpSp>
        <p:sp>
          <p:nvSpPr>
            <p:cNvPr id="58" name="QuickSignup"/>
            <p:cNvSpPr/>
            <p:nvPr/>
          </p:nvSpPr>
          <p:spPr>
            <a:xfrm rot="5400000">
              <a:off x="10148690" y="650454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7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DM Sans</vt:lpstr>
      <vt:lpstr>DM Sans SemiBold</vt:lpstr>
      <vt:lpstr>DM Sans Medium</vt:lpstr>
      <vt:lpstr>Calibri</vt:lpstr>
      <vt:lpstr>Arial</vt:lpstr>
      <vt:lpstr>Playfair Display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 Exchange, Soup Potluck, Spring Potluck (Landscape)</dc:title>
  <dc:creator>Hoang Anh</dc:creator>
  <cp:lastModifiedBy>Hoang Anh</cp:lastModifiedBy>
  <cp:revision>30</cp:revision>
  <dcterms:created xsi:type="dcterms:W3CDTF">2006-08-16T00:00:00Z</dcterms:created>
  <dcterms:modified xsi:type="dcterms:W3CDTF">2025-01-09T03:48:43Z</dcterms:modified>
  <dc:identifier>DAGbYiAAkjs</dc:identifier>
</cp:coreProperties>
</file>