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F48"/>
    <a:srgbClr val="291D1B"/>
    <a:srgbClr val="AD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3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Food #1">
            <a:extLst>
              <a:ext uri="{FF2B5EF4-FFF2-40B4-BE49-F238E27FC236}">
                <a16:creationId xmlns:a16="http://schemas.microsoft.com/office/drawing/2014/main" id="{4B271B51-5179-0A7E-58A7-BDDE957F6CF4}"/>
              </a:ext>
            </a:extLst>
          </p:cNvPr>
          <p:cNvGrpSpPr/>
          <p:nvPr/>
        </p:nvGrpSpPr>
        <p:grpSpPr>
          <a:xfrm>
            <a:off x="0" y="0"/>
            <a:ext cx="10693400" cy="7238369"/>
            <a:chOff x="0" y="0"/>
            <a:chExt cx="10693400" cy="72383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A7EA6E-14CD-6829-DD5C-4105B890D268}"/>
                </a:ext>
              </a:extLst>
            </p:cNvPr>
            <p:cNvGrpSpPr/>
            <p:nvPr/>
          </p:nvGrpSpPr>
          <p:grpSpPr>
            <a:xfrm>
              <a:off x="0" y="0"/>
              <a:ext cx="10693400" cy="2726184"/>
              <a:chOff x="0" y="0"/>
              <a:chExt cx="10693400" cy="2726184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106934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65000"/>
                </a:blip>
                <a:stretch>
                  <a:fillRect l="-30453" t="-82423" r="-1" b="-15940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0" y="668935"/>
                <a:ext cx="10693400" cy="2057249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3727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37272"/>
                    </a:lnTo>
                    <a:lnTo>
                      <a:pt x="0" y="7372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D3611">
                      <a:alpha val="100000"/>
                    </a:srgbClr>
                  </a:gs>
                  <a:gs pos="100000">
                    <a:srgbClr val="AD361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EF4E17-8308-9982-B72A-019C5E98C8D7}"/>
                </a:ext>
              </a:extLst>
            </p:cNvPr>
            <p:cNvGrpSpPr/>
            <p:nvPr/>
          </p:nvGrpSpPr>
          <p:grpSpPr>
            <a:xfrm>
              <a:off x="404824" y="7099870"/>
              <a:ext cx="9883752" cy="138499"/>
              <a:chOff x="404824" y="7099870"/>
              <a:chExt cx="9883752" cy="138499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404824" y="7099870"/>
                <a:ext cx="114999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"/>
                    <a:cs typeface="DM Sans"/>
                    <a:sym typeface="DM Sans"/>
                  </a:rPr>
                  <a:t>Start from 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11:30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to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 13:00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035931" y="7099870"/>
                <a:ext cx="1397070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Friday, July 12, 2030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727700" y="7099870"/>
                <a:ext cx="4560876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Taste Haven Market |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DM Sans" pitchFamily="2" charset="0"/>
                    <a:ea typeface="DM Sans"/>
                    <a:cs typeface="DM Sans"/>
                    <a:sym typeface="DM Sans"/>
                  </a:rPr>
                  <a:t>124 Orchard Blossom Lane, Willow brook Valley, Arcadia Springs, 98765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4BAAED-2B06-1E98-0B76-1B5FD1CDDC50}"/>
                </a:ext>
              </a:extLst>
            </p:cNvPr>
            <p:cNvGrpSpPr/>
            <p:nvPr/>
          </p:nvGrpSpPr>
          <p:grpSpPr>
            <a:xfrm>
              <a:off x="1760428" y="461810"/>
              <a:ext cx="7172544" cy="1292293"/>
              <a:chOff x="1760428" y="461810"/>
              <a:chExt cx="7172544" cy="1292293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1760428" y="499914"/>
                <a:ext cx="7172544" cy="12541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150" b="1" spc="-408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Food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203436" y="461810"/>
                <a:ext cx="2286529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00" spc="-37" dirty="0">
                    <a:solidFill>
                      <a:srgbClr val="FFFFFF">
                        <a:alpha val="80000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 rot="5400000">
              <a:off x="10104701" y="647241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08863"/>
              </p:ext>
            </p:extLst>
          </p:nvPr>
        </p:nvGraphicFramePr>
        <p:xfrm>
          <a:off x="404824" y="2087751"/>
          <a:ext cx="9883752" cy="4905070"/>
        </p:xfrm>
        <a:graphic>
          <a:graphicData uri="http://schemas.openxmlformats.org/drawingml/2006/table">
            <a:tbl>
              <a:tblPr/>
              <a:tblGrid>
                <a:gridCol w="247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spc="-32" dirty="0">
                          <a:solidFill>
                            <a:srgbClr val="AD3611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Participant Name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spc="-32" dirty="0">
                          <a:solidFill>
                            <a:srgbClr val="AD3611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Phone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spc="-32" dirty="0">
                          <a:solidFill>
                            <a:srgbClr val="AD3611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Email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 spc="-32" dirty="0">
                          <a:solidFill>
                            <a:srgbClr val="AD3611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Will Bring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FFE0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AD3611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B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DM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(Landscape)</dc:title>
  <dc:creator>Hoang Anh</dc:creator>
  <cp:lastModifiedBy>Hoang Anh</cp:lastModifiedBy>
  <cp:revision>21</cp:revision>
  <dcterms:created xsi:type="dcterms:W3CDTF">2006-08-16T00:00:00Z</dcterms:created>
  <dcterms:modified xsi:type="dcterms:W3CDTF">2024-12-06T14:22:21Z</dcterms:modified>
  <dc:identifier>DAGYG8BuPqo</dc:identifier>
</cp:coreProperties>
</file>