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Cormorant Garamond" pitchFamily="2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Plus Jakarta Sans" pitchFamily="2" charset="0"/>
      <p:regular r:id="rId11"/>
      <p:bold r:id="rId12"/>
      <p:italic r:id="rId13"/>
      <p:boldItalic r:id="rId14"/>
    </p:embeddedFont>
    <p:embeddedFont>
      <p:font typeface="Plus Jakarta Sans SemiBold" pitchFamily="2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C"/>
    <a:srgbClr val="4B5C70"/>
    <a:srgbClr val="FFF0C8"/>
    <a:srgbClr val="7A472C"/>
    <a:srgbClr val="5D3116"/>
    <a:srgbClr val="47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7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7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8F1A78-DACA-F695-7309-C4598ADB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ood #2">
            <a:extLst>
              <a:ext uri="{FF2B5EF4-FFF2-40B4-BE49-F238E27FC236}">
                <a16:creationId xmlns:a16="http://schemas.microsoft.com/office/drawing/2014/main" id="{1B32A3F2-6235-AEAB-02F1-0F4CAC37BA44}"/>
              </a:ext>
            </a:extLst>
          </p:cNvPr>
          <p:cNvGrpSpPr/>
          <p:nvPr/>
        </p:nvGrpSpPr>
        <p:grpSpPr>
          <a:xfrm>
            <a:off x="0" y="0"/>
            <a:ext cx="7556500" cy="10361693"/>
            <a:chOff x="0" y="0"/>
            <a:chExt cx="7556500" cy="1036169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6429423-86AD-6523-9D50-D458442418F2}"/>
                </a:ext>
              </a:extLst>
            </p:cNvPr>
            <p:cNvGrpSpPr/>
            <p:nvPr/>
          </p:nvGrpSpPr>
          <p:grpSpPr>
            <a:xfrm>
              <a:off x="0" y="0"/>
              <a:ext cx="7556500" cy="5434307"/>
              <a:chOff x="0" y="0"/>
              <a:chExt cx="7556500" cy="5434307"/>
            </a:xfrm>
          </p:grpSpPr>
          <p:sp>
            <p:nvSpPr>
              <p:cNvPr id="2" name="Image">
                <a:extLst>
                  <a:ext uri="{FF2B5EF4-FFF2-40B4-BE49-F238E27FC236}">
                    <a16:creationId xmlns:a16="http://schemas.microsoft.com/office/drawing/2014/main" id="{A91D1239-120F-6E45-6276-9505156D0E88}"/>
                  </a:ext>
                </a:extLst>
              </p:cNvPr>
              <p:cNvSpPr/>
              <p:nvPr/>
            </p:nvSpPr>
            <p:spPr>
              <a:xfrm>
                <a:off x="0" y="0"/>
                <a:ext cx="7556500" cy="5434307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434307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434307"/>
                    </a:lnTo>
                    <a:lnTo>
                      <a:pt x="0" y="5434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80000"/>
                </a:blip>
                <a:stretch>
                  <a:fillRect l="-7505" t="-5470" r="-1379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>
                <a:extLst>
                  <a:ext uri="{FF2B5EF4-FFF2-40B4-BE49-F238E27FC236}">
                    <a16:creationId xmlns:a16="http://schemas.microsoft.com/office/drawing/2014/main" id="{E52AB2DF-A416-0A0C-D20F-B24FE0778A0B}"/>
                  </a:ext>
                </a:extLst>
              </p:cNvPr>
              <p:cNvSpPr/>
              <p:nvPr/>
            </p:nvSpPr>
            <p:spPr>
              <a:xfrm>
                <a:off x="0" y="2894832"/>
                <a:ext cx="7556500" cy="2539475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9100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910091"/>
                    </a:lnTo>
                    <a:lnTo>
                      <a:pt x="0" y="9100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A472C">
                      <a:alpha val="0"/>
                    </a:srgbClr>
                  </a:gs>
                  <a:gs pos="100000">
                    <a:srgbClr val="7A472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2" name="Gradient">
              <a:extLst>
                <a:ext uri="{FF2B5EF4-FFF2-40B4-BE49-F238E27FC236}">
                  <a16:creationId xmlns:a16="http://schemas.microsoft.com/office/drawing/2014/main" id="{BCD72BD5-F293-7EA2-20B9-C3ED48B34D87}"/>
                </a:ext>
              </a:extLst>
            </p:cNvPr>
            <p:cNvGrpSpPr/>
            <p:nvPr/>
          </p:nvGrpSpPr>
          <p:grpSpPr>
            <a:xfrm>
              <a:off x="0" y="0"/>
              <a:ext cx="7556500" cy="6083585"/>
              <a:chOff x="0" y="0"/>
              <a:chExt cx="7556500" cy="6083585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9972A16-AAB0-A4AC-FE81-DC28E2429202}"/>
                  </a:ext>
                </a:extLst>
              </p:cNvPr>
              <p:cNvSpPr/>
              <p:nvPr/>
            </p:nvSpPr>
            <p:spPr>
              <a:xfrm>
                <a:off x="3427425" y="0"/>
                <a:ext cx="4129075" cy="6083585"/>
              </a:xfrm>
              <a:custGeom>
                <a:avLst/>
                <a:gdLst/>
                <a:ahLst/>
                <a:cxnLst/>
                <a:rect l="l" t="t" r="r" b="b"/>
                <a:pathLst>
                  <a:path w="9653407" h="9653407">
                    <a:moveTo>
                      <a:pt x="0" y="0"/>
                    </a:moveTo>
                    <a:lnTo>
                      <a:pt x="9653406" y="0"/>
                    </a:lnTo>
                    <a:lnTo>
                      <a:pt x="9653406" y="9653406"/>
                    </a:lnTo>
                    <a:lnTo>
                      <a:pt x="0" y="965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1" t="-67580" r="-13379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8B4144CB-BA89-1242-E4F0-A0DD50853C0A}"/>
                  </a:ext>
                </a:extLst>
              </p:cNvPr>
              <p:cNvSpPr/>
              <p:nvPr/>
            </p:nvSpPr>
            <p:spPr>
              <a:xfrm flipH="1">
                <a:off x="0" y="0"/>
                <a:ext cx="4129075" cy="6083585"/>
              </a:xfrm>
              <a:custGeom>
                <a:avLst/>
                <a:gdLst/>
                <a:ahLst/>
                <a:cxnLst/>
                <a:rect l="l" t="t" r="r" b="b"/>
                <a:pathLst>
                  <a:path w="9653407" h="9653407">
                    <a:moveTo>
                      <a:pt x="0" y="0"/>
                    </a:moveTo>
                    <a:lnTo>
                      <a:pt x="9653406" y="0"/>
                    </a:lnTo>
                    <a:lnTo>
                      <a:pt x="9653406" y="9653406"/>
                    </a:lnTo>
                    <a:lnTo>
                      <a:pt x="0" y="965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1" t="-67580" r="-13379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" name="Text 3">
              <a:extLst>
                <a:ext uri="{FF2B5EF4-FFF2-40B4-BE49-F238E27FC236}">
                  <a16:creationId xmlns:a16="http://schemas.microsoft.com/office/drawing/2014/main" id="{A1F7E208-7C29-EDFE-F430-EEE6BC737927}"/>
                </a:ext>
              </a:extLst>
            </p:cNvPr>
            <p:cNvGrpSpPr/>
            <p:nvPr/>
          </p:nvGrpSpPr>
          <p:grpSpPr>
            <a:xfrm>
              <a:off x="272855" y="10234222"/>
              <a:ext cx="7010790" cy="127471"/>
              <a:chOff x="272855" y="10234222"/>
              <a:chExt cx="7010790" cy="127471"/>
            </a:xfrm>
          </p:grpSpPr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2918F925-1577-07C2-CACC-0247504A4E0D}"/>
                  </a:ext>
                </a:extLst>
              </p:cNvPr>
              <p:cNvSpPr txBox="1"/>
              <p:nvPr/>
            </p:nvSpPr>
            <p:spPr>
              <a:xfrm>
                <a:off x="272855" y="10234222"/>
                <a:ext cx="4095366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FFF0C8">
                        <a:alpha val="80000"/>
                      </a:srgbClr>
                    </a:solidFill>
                    <a:latin typeface="Plus Jakarta Sans SemiBold" pitchFamily="2" charset="0"/>
                    <a:ea typeface="Inter"/>
                    <a:cs typeface="Plus Jakarta Sans SemiBold" pitchFamily="2" charset="0"/>
                    <a:sym typeface="Inter"/>
                  </a:rPr>
                  <a:t>Join the fun by signing up and bringing a dish to share, ensuring a delicious event for everyone!</a:t>
                </a: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7DB8E60A-E8D6-F6EE-AB29-D20A16C02772}"/>
                  </a:ext>
                </a:extLst>
              </p:cNvPr>
              <p:cNvSpPr txBox="1"/>
              <p:nvPr/>
            </p:nvSpPr>
            <p:spPr>
              <a:xfrm>
                <a:off x="4559409" y="10234222"/>
                <a:ext cx="2724236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0C8">
                        <a:alpha val="80000"/>
                      </a:srgbClr>
                    </a:solidFill>
                    <a:latin typeface="Plus Jakarta Sans SemiBold" pitchFamily="2" charset="0"/>
                    <a:ea typeface="Inter Bold"/>
                    <a:cs typeface="Plus Jakarta Sans SemiBold" pitchFamily="2" charset="0"/>
                    <a:sym typeface="Inter Bold"/>
                  </a:rPr>
                  <a:t>Sarah Thompson | </a:t>
                </a:r>
                <a:r>
                  <a:rPr lang="en-US" sz="800" spc="-40" dirty="0">
                    <a:solidFill>
                      <a:srgbClr val="FFF0C8">
                        <a:alpha val="80000"/>
                      </a:srgbClr>
                    </a:solidFill>
                    <a:latin typeface="Plus Jakarta Sans" pitchFamily="2" charset="0"/>
                    <a:ea typeface="Inter"/>
                    <a:cs typeface="Plus Jakarta Sans" pitchFamily="2" charset="0"/>
                    <a:sym typeface="Inter"/>
                  </a:rPr>
                  <a:t>sarah.thompson@email.com</a:t>
                </a:r>
              </a:p>
            </p:txBody>
          </p:sp>
        </p:grpSp>
        <p:grpSp>
          <p:nvGrpSpPr>
            <p:cNvPr id="40" name="Text 2">
              <a:extLst>
                <a:ext uri="{FF2B5EF4-FFF2-40B4-BE49-F238E27FC236}">
                  <a16:creationId xmlns:a16="http://schemas.microsoft.com/office/drawing/2014/main" id="{CB0E6F12-533E-13A5-0430-E0F08B14A7C9}"/>
                </a:ext>
              </a:extLst>
            </p:cNvPr>
            <p:cNvGrpSpPr/>
            <p:nvPr/>
          </p:nvGrpSpPr>
          <p:grpSpPr>
            <a:xfrm>
              <a:off x="165013" y="90478"/>
              <a:ext cx="7099474" cy="3316292"/>
              <a:chOff x="165013" y="90478"/>
              <a:chExt cx="7099474" cy="3316292"/>
            </a:xfrm>
          </p:grpSpPr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0384011B-DC68-A69D-8E3B-79E812056AD8}"/>
                  </a:ext>
                </a:extLst>
              </p:cNvPr>
              <p:cNvSpPr txBox="1"/>
              <p:nvPr/>
            </p:nvSpPr>
            <p:spPr>
              <a:xfrm>
                <a:off x="165013" y="90478"/>
                <a:ext cx="7099474" cy="3316292"/>
              </a:xfrm>
              <a:prstGeom prst="rect">
                <a:avLst/>
              </a:prstGeom>
            </p:spPr>
            <p:txBody>
              <a:bodyPr wrap="square" lIns="0" tIns="18288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350" b="1" i="1" spc="-1019" dirty="0">
                    <a:solidFill>
                      <a:srgbClr val="FFF0C8"/>
                    </a:solidFill>
                    <a:latin typeface="Cormorant Garamond" pitchFamily="2" charset="0"/>
                    <a:ea typeface="Cormorant Garamond" pitchFamily="2" charset="0"/>
                    <a:cs typeface="Cormorant Garamond Bold Italics"/>
                    <a:sym typeface="Cormorant Garamond Bold Italics"/>
                  </a:rPr>
                  <a:t>FOOD</a:t>
                </a:r>
              </a:p>
            </p:txBody>
          </p:sp>
          <p:sp>
            <p:nvSpPr>
              <p:cNvPr id="30" name="Curve text">
                <a:extLst>
                  <a:ext uri="{FF2B5EF4-FFF2-40B4-BE49-F238E27FC236}">
                    <a16:creationId xmlns:a16="http://schemas.microsoft.com/office/drawing/2014/main" id="{7C7C5903-9ABD-652A-C099-B1A58EAA9B51}"/>
                  </a:ext>
                </a:extLst>
              </p:cNvPr>
              <p:cNvSpPr txBox="1"/>
              <p:nvPr/>
            </p:nvSpPr>
            <p:spPr>
              <a:xfrm rot="1982762">
                <a:off x="2710210" y="919960"/>
                <a:ext cx="1034851" cy="730935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>
                    <a:gd name="adj" fmla="val 13333542"/>
                  </a:avLst>
                </a:prstTxWarp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71" dirty="0">
                    <a:solidFill>
                      <a:srgbClr val="FFF0C8">
                        <a:alpha val="84706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</a:t>
                </a:r>
                <a:r>
                  <a:rPr lang="en-US" sz="871" u="none" strike="noStrike" dirty="0">
                    <a:solidFill>
                      <a:srgbClr val="FFF0C8">
                        <a:alpha val="84706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ign up Sheet</a:t>
                </a:r>
              </a:p>
            </p:txBody>
          </p:sp>
        </p:grpSp>
        <p:grpSp>
          <p:nvGrpSpPr>
            <p:cNvPr id="43" name="Text 1">
              <a:extLst>
                <a:ext uri="{FF2B5EF4-FFF2-40B4-BE49-F238E27FC236}">
                  <a16:creationId xmlns:a16="http://schemas.microsoft.com/office/drawing/2014/main" id="{C9A75CFB-BF7B-34F5-7509-DB3C0B264740}"/>
                </a:ext>
              </a:extLst>
            </p:cNvPr>
            <p:cNvGrpSpPr/>
            <p:nvPr/>
          </p:nvGrpSpPr>
          <p:grpSpPr>
            <a:xfrm>
              <a:off x="267636" y="3076131"/>
              <a:ext cx="7010789" cy="652692"/>
              <a:chOff x="267636" y="3076131"/>
              <a:chExt cx="7010789" cy="652692"/>
            </a:xfrm>
          </p:grpSpPr>
          <p:sp>
            <p:nvSpPr>
              <p:cNvPr id="21" name="AutoShape 21">
                <a:extLst>
                  <a:ext uri="{FF2B5EF4-FFF2-40B4-BE49-F238E27FC236}">
                    <a16:creationId xmlns:a16="http://schemas.microsoft.com/office/drawing/2014/main" id="{23A7C191-0D78-1693-1EE6-F090C0E1348D}"/>
                  </a:ext>
                </a:extLst>
              </p:cNvPr>
              <p:cNvSpPr/>
              <p:nvPr/>
            </p:nvSpPr>
            <p:spPr>
              <a:xfrm>
                <a:off x="792913" y="3178534"/>
                <a:ext cx="1856549" cy="0"/>
              </a:xfrm>
              <a:prstGeom prst="line">
                <a:avLst/>
              </a:prstGeom>
              <a:ln w="6350" cap="flat">
                <a:solidFill>
                  <a:srgbClr val="FFF0C8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BE449894-4F21-F5BA-EB69-D119B088D27F}"/>
                  </a:ext>
                </a:extLst>
              </p:cNvPr>
              <p:cNvSpPr/>
              <p:nvPr/>
            </p:nvSpPr>
            <p:spPr>
              <a:xfrm>
                <a:off x="4910538" y="3154722"/>
                <a:ext cx="1856549" cy="0"/>
              </a:xfrm>
              <a:prstGeom prst="line">
                <a:avLst/>
              </a:prstGeom>
              <a:ln w="6350" cap="flat">
                <a:solidFill>
                  <a:srgbClr val="FFF0C8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89E2BB90-524C-02A7-6194-3839F1A43645}"/>
                  </a:ext>
                </a:extLst>
              </p:cNvPr>
              <p:cNvSpPr txBox="1"/>
              <p:nvPr/>
            </p:nvSpPr>
            <p:spPr>
              <a:xfrm>
                <a:off x="4873843" y="3305630"/>
                <a:ext cx="2390644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2750" u="none" strike="noStrike" spc="-138" dirty="0">
                    <a:solidFill>
                      <a:srgbClr val="FFF0C8">
                        <a:alpha val="89804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12:00 - 16:00</a:t>
                </a: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7BC167E1-93B2-FABF-A9F8-A11C55294D67}"/>
                  </a:ext>
                </a:extLst>
              </p:cNvPr>
              <p:cNvSpPr txBox="1"/>
              <p:nvPr/>
            </p:nvSpPr>
            <p:spPr>
              <a:xfrm>
                <a:off x="2188789" y="3305630"/>
                <a:ext cx="3190132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750" spc="-138" dirty="0">
                    <a:solidFill>
                      <a:srgbClr val="FFF0C8">
                        <a:alpha val="89804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SUNNY PARK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5BC63CC-F453-03CC-8CF3-CCE01D01A7D2}"/>
                  </a:ext>
                </a:extLst>
              </p:cNvPr>
              <p:cNvGrpSpPr/>
              <p:nvPr/>
            </p:nvGrpSpPr>
            <p:grpSpPr>
              <a:xfrm>
                <a:off x="281575" y="3076131"/>
                <a:ext cx="465414" cy="166707"/>
                <a:chOff x="281575" y="3076131"/>
                <a:chExt cx="465414" cy="166707"/>
              </a:xfrm>
            </p:grpSpPr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0569E7C8-D95C-9222-52BE-3073F728DCFF}"/>
                    </a:ext>
                  </a:extLst>
                </p:cNvPr>
                <p:cNvSpPr/>
                <p:nvPr/>
              </p:nvSpPr>
              <p:spPr>
                <a:xfrm>
                  <a:off x="281575" y="3076131"/>
                  <a:ext cx="465414" cy="1667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0C8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>
                  <a:extLst>
                    <a:ext uri="{FF2B5EF4-FFF2-40B4-BE49-F238E27FC236}">
                      <a16:creationId xmlns:a16="http://schemas.microsoft.com/office/drawing/2014/main" id="{1E3231C4-151A-5645-D9BE-622C904CD6C8}"/>
                    </a:ext>
                  </a:extLst>
                </p:cNvPr>
                <p:cNvSpPr txBox="1"/>
                <p:nvPr/>
              </p:nvSpPr>
              <p:spPr>
                <a:xfrm>
                  <a:off x="366151" y="3112933"/>
                  <a:ext cx="296262" cy="9310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35"/>
                    </a:lnSpc>
                    <a:spcBef>
                      <a:spcPct val="0"/>
                    </a:spcBef>
                  </a:pPr>
                  <a:r>
                    <a:rPr lang="en-US" sz="596" b="1" u="none" strike="noStrike" dirty="0">
                      <a:solidFill>
                        <a:srgbClr val="7A472C">
                          <a:alpha val="84706"/>
                        </a:srgbClr>
                      </a:solidFill>
                      <a:latin typeface="Plus Jakarta Sans" pitchFamily="2" charset="0"/>
                      <a:ea typeface="Plus Jakarta Sans Semi-Bold"/>
                      <a:cs typeface="Plus Jakarta Sans" pitchFamily="2" charset="0"/>
                      <a:sym typeface="Plus Jakarta Sans Semi-Bold"/>
                    </a:rPr>
                    <a:t>Date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3B2F627-26BF-6AAB-2B66-4F3416ACC1A5}"/>
                  </a:ext>
                </a:extLst>
              </p:cNvPr>
              <p:cNvGrpSpPr/>
              <p:nvPr/>
            </p:nvGrpSpPr>
            <p:grpSpPr>
              <a:xfrm>
                <a:off x="6813011" y="3076131"/>
                <a:ext cx="465414" cy="166707"/>
                <a:chOff x="6813011" y="3076131"/>
                <a:chExt cx="465414" cy="166707"/>
              </a:xfrm>
            </p:grpSpPr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9B7C5326-145E-E288-2CAB-23617B3A2921}"/>
                    </a:ext>
                  </a:extLst>
                </p:cNvPr>
                <p:cNvSpPr/>
                <p:nvPr/>
              </p:nvSpPr>
              <p:spPr>
                <a:xfrm>
                  <a:off x="6813011" y="3076131"/>
                  <a:ext cx="465414" cy="1667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0C8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TextBox 25">
                  <a:extLst>
                    <a:ext uri="{FF2B5EF4-FFF2-40B4-BE49-F238E27FC236}">
                      <a16:creationId xmlns:a16="http://schemas.microsoft.com/office/drawing/2014/main" id="{C107FCE6-2B72-5210-0E72-A4E97F5E25B0}"/>
                    </a:ext>
                  </a:extLst>
                </p:cNvPr>
                <p:cNvSpPr txBox="1"/>
                <p:nvPr/>
              </p:nvSpPr>
              <p:spPr>
                <a:xfrm>
                  <a:off x="6957179" y="3111789"/>
                  <a:ext cx="177078" cy="9539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35"/>
                    </a:lnSpc>
                    <a:spcBef>
                      <a:spcPct val="0"/>
                    </a:spcBef>
                  </a:pPr>
                  <a:r>
                    <a:rPr lang="en-US" sz="596" b="1" u="none" strike="noStrike" dirty="0">
                      <a:solidFill>
                        <a:srgbClr val="7A472C">
                          <a:alpha val="84706"/>
                        </a:srgbClr>
                      </a:solidFill>
                      <a:latin typeface="Plus Jakarta Sans" pitchFamily="2" charset="0"/>
                      <a:ea typeface="Plus Jakarta Sans Semi-Bold"/>
                      <a:cs typeface="Plus Jakarta Sans" pitchFamily="2" charset="0"/>
                      <a:sym typeface="Plus Jakarta Sans Semi-Bold"/>
                    </a:rPr>
                    <a:t>Time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0DFAD86-00E3-50CB-F97D-BF5FD07E1F2E}"/>
                  </a:ext>
                </a:extLst>
              </p:cNvPr>
              <p:cNvGrpSpPr/>
              <p:nvPr/>
            </p:nvGrpSpPr>
            <p:grpSpPr>
              <a:xfrm>
                <a:off x="2695386" y="3076131"/>
                <a:ext cx="2169228" cy="166707"/>
                <a:chOff x="2695386" y="3076131"/>
                <a:chExt cx="2169228" cy="166707"/>
              </a:xfrm>
            </p:grpSpPr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83B4D0F1-1978-756D-9896-CF64EDD8F42D}"/>
                    </a:ext>
                  </a:extLst>
                </p:cNvPr>
                <p:cNvSpPr/>
                <p:nvPr/>
              </p:nvSpPr>
              <p:spPr>
                <a:xfrm>
                  <a:off x="2695386" y="3076131"/>
                  <a:ext cx="2169228" cy="1667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0C8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TextBox 26">
                  <a:extLst>
                    <a:ext uri="{FF2B5EF4-FFF2-40B4-BE49-F238E27FC236}">
                      <a16:creationId xmlns:a16="http://schemas.microsoft.com/office/drawing/2014/main" id="{9A202453-7049-67A8-CDA0-13B1FA7C5A5A}"/>
                    </a:ext>
                  </a:extLst>
                </p:cNvPr>
                <p:cNvSpPr txBox="1"/>
                <p:nvPr/>
              </p:nvSpPr>
              <p:spPr>
                <a:xfrm>
                  <a:off x="2859267" y="3112933"/>
                  <a:ext cx="1841466" cy="9310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35"/>
                    </a:lnSpc>
                    <a:spcBef>
                      <a:spcPct val="0"/>
                    </a:spcBef>
                  </a:pPr>
                  <a:r>
                    <a:rPr lang="en-US" sz="596" b="1" dirty="0">
                      <a:solidFill>
                        <a:srgbClr val="7A472C">
                          <a:alpha val="84706"/>
                        </a:srgbClr>
                      </a:solidFill>
                      <a:latin typeface="Plus Jakarta Sans" pitchFamily="2" charset="0"/>
                      <a:ea typeface="Plus Jakarta Sans Semi-Bold"/>
                      <a:cs typeface="Plus Jakarta Sans" pitchFamily="2" charset="0"/>
                      <a:sym typeface="Plus Jakarta Sans Semi-Bold"/>
                    </a:rPr>
                    <a:t>150 Blooming Grove Lane, Greenfield Hills District</a:t>
                  </a:r>
                </a:p>
              </p:txBody>
            </p:sp>
          </p:grp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050CAE81-5991-5A2E-169A-D88D5CD7F39F}"/>
                  </a:ext>
                </a:extLst>
              </p:cNvPr>
              <p:cNvSpPr txBox="1"/>
              <p:nvPr/>
            </p:nvSpPr>
            <p:spPr>
              <a:xfrm>
                <a:off x="267636" y="3305630"/>
                <a:ext cx="2418225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2750" spc="-138" dirty="0">
                    <a:solidFill>
                      <a:srgbClr val="FFF0C8">
                        <a:alpha val="89804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Sun, M</a:t>
                </a:r>
                <a:r>
                  <a:rPr lang="en-US" sz="2750" u="none" strike="noStrike" spc="-138" dirty="0">
                    <a:solidFill>
                      <a:srgbClr val="FFF0C8">
                        <a:alpha val="89804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ar 25</a:t>
                </a:r>
              </a:p>
            </p:txBody>
          </p:sp>
        </p:grpSp>
        <p:sp>
          <p:nvSpPr>
            <p:cNvPr id="23" name="QuickSignup">
              <a:extLst>
                <a:ext uri="{FF2B5EF4-FFF2-40B4-BE49-F238E27FC236}">
                  <a16:creationId xmlns:a16="http://schemas.microsoft.com/office/drawing/2014/main" id="{9E49C8F6-30D0-1C5A-3A52-0D17130B44AC}"/>
                </a:ext>
              </a:extLst>
            </p:cNvPr>
            <p:cNvSpPr/>
            <p:nvPr/>
          </p:nvSpPr>
          <p:spPr>
            <a:xfrm>
              <a:off x="3413486" y="3954303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2B0099DF-DA7D-7805-5524-15A7E9CF7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49565"/>
              </p:ext>
            </p:extLst>
          </p:nvPr>
        </p:nvGraphicFramePr>
        <p:xfrm>
          <a:off x="272855" y="4271555"/>
          <a:ext cx="7010790" cy="5815872"/>
        </p:xfrm>
        <a:graphic>
          <a:graphicData uri="http://schemas.openxmlformats.org/drawingml/2006/table">
            <a:tbl>
              <a:tblPr/>
              <a:tblGrid>
                <a:gridCol w="140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4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50" b="0" dirty="0">
                          <a:solidFill>
                            <a:srgbClr val="7A472C"/>
                          </a:solidFill>
                          <a:latin typeface="Plus Jakarta Sans SemiBold" pitchFamily="2" charset="0"/>
                          <a:ea typeface="DM Sans Bold"/>
                          <a:cs typeface="Plus Jakarta Sans SemiBold" pitchFamily="2" charset="0"/>
                          <a:sym typeface="DM Sans Bold"/>
                        </a:rPr>
                        <a:t>Full Name</a:t>
                      </a:r>
                      <a:endParaRPr lang="en-US" sz="85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50" b="0" dirty="0">
                          <a:solidFill>
                            <a:srgbClr val="7A472C"/>
                          </a:solidFill>
                          <a:latin typeface="Plus Jakarta Sans SemiBold" pitchFamily="2" charset="0"/>
                          <a:ea typeface="DM Sans Bold"/>
                          <a:cs typeface="Plus Jakarta Sans SemiBold" pitchFamily="2" charset="0"/>
                          <a:sym typeface="DM Sans Bold"/>
                        </a:rPr>
                        <a:t>Phone Number</a:t>
                      </a:r>
                      <a:endParaRPr lang="en-US" sz="85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50" b="0" dirty="0">
                          <a:solidFill>
                            <a:srgbClr val="7A472C"/>
                          </a:solidFill>
                          <a:latin typeface="Plus Jakarta Sans SemiBold" pitchFamily="2" charset="0"/>
                          <a:ea typeface="DM Sans Bold"/>
                          <a:cs typeface="Plus Jakarta Sans SemiBold" pitchFamily="2" charset="0"/>
                          <a:sym typeface="DM Sans Bold"/>
                        </a:rPr>
                        <a:t>Email</a:t>
                      </a:r>
                      <a:endParaRPr lang="en-US" sz="85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50" b="0" dirty="0">
                          <a:solidFill>
                            <a:srgbClr val="7A472C"/>
                          </a:solidFill>
                          <a:latin typeface="Plus Jakarta Sans SemiBold" pitchFamily="2" charset="0"/>
                          <a:ea typeface="DM Sans Bold"/>
                          <a:cs typeface="Plus Jakarta Sans SemiBold" pitchFamily="2" charset="0"/>
                          <a:sym typeface="DM Sans Bold"/>
                        </a:rPr>
                        <a:t>Item Name</a:t>
                      </a:r>
                      <a:endParaRPr lang="en-US" sz="85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50" b="0" dirty="0">
                          <a:solidFill>
                            <a:srgbClr val="7A472C"/>
                          </a:solidFill>
                          <a:latin typeface="Plus Jakarta Sans SemiBold" pitchFamily="2" charset="0"/>
                          <a:ea typeface="DM Sans Bold"/>
                          <a:cs typeface="Plus Jakarta Sans SemiBold" pitchFamily="2" charset="0"/>
                          <a:sym typeface="DM Sans Bold"/>
                        </a:rPr>
                        <a:t>Quantity</a:t>
                      </a:r>
                      <a:endParaRPr lang="en-US" sz="85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7A472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6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Plus Jakarta Sans</vt:lpstr>
      <vt:lpstr>Calibri</vt:lpstr>
      <vt:lpstr>Arial</vt:lpstr>
      <vt:lpstr>Plus Jakarta Sans SemiBold</vt:lpstr>
      <vt:lpstr>Playfair Display</vt:lpstr>
      <vt:lpstr>Cormorant 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(Portrait)</dc:title>
  <dc:creator>Hoang Anh</dc:creator>
  <cp:lastModifiedBy>Hoang Anh</cp:lastModifiedBy>
  <cp:revision>56</cp:revision>
  <dcterms:created xsi:type="dcterms:W3CDTF">2006-08-16T00:00:00Z</dcterms:created>
  <dcterms:modified xsi:type="dcterms:W3CDTF">2024-12-06T14:33:35Z</dcterms:modified>
  <dc:identifier>DAGYG_-89kI</dc:identifier>
</cp:coreProperties>
</file>