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54C"/>
    <a:srgbClr val="4B5C70"/>
    <a:srgbClr val="FFF0C8"/>
    <a:srgbClr val="7A472C"/>
    <a:srgbClr val="5D3116"/>
    <a:srgbClr val="478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5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Food #3">
            <a:extLst>
              <a:ext uri="{FF2B5EF4-FFF2-40B4-BE49-F238E27FC236}">
                <a16:creationId xmlns:a16="http://schemas.microsoft.com/office/drawing/2014/main" id="{5D26D0ED-8681-2365-A6AE-F115458FFE37}"/>
              </a:ext>
            </a:extLst>
          </p:cNvPr>
          <p:cNvGrpSpPr/>
          <p:nvPr/>
        </p:nvGrpSpPr>
        <p:grpSpPr>
          <a:xfrm>
            <a:off x="0" y="0"/>
            <a:ext cx="7556500" cy="10482171"/>
            <a:chOff x="0" y="0"/>
            <a:chExt cx="7556500" cy="1048217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E08514E-4249-A228-6AF6-F7DA3AEF7377}"/>
                </a:ext>
              </a:extLst>
            </p:cNvPr>
            <p:cNvGrpSpPr/>
            <p:nvPr/>
          </p:nvGrpSpPr>
          <p:grpSpPr>
            <a:xfrm>
              <a:off x="0" y="0"/>
              <a:ext cx="7556500" cy="2864370"/>
              <a:chOff x="0" y="0"/>
              <a:chExt cx="7556500" cy="2864370"/>
            </a:xfrm>
          </p:grpSpPr>
          <p:pic>
            <p:nvPicPr>
              <p:cNvPr id="3" name="Image"/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</a:blip>
              <a:srcRect t="21872" b="21872"/>
              <a:stretch/>
            </p:blipFill>
            <p:spPr>
              <a:xfrm>
                <a:off x="0" y="0"/>
                <a:ext cx="7556500" cy="2834874"/>
              </a:xfrm>
              <a:prstGeom prst="rect">
                <a:avLst/>
              </a:prstGeom>
            </p:spPr>
          </p:pic>
          <p:sp>
            <p:nvSpPr>
              <p:cNvPr id="5" name="Gradient Overlay"/>
              <p:cNvSpPr/>
              <p:nvPr/>
            </p:nvSpPr>
            <p:spPr>
              <a:xfrm rot="10800000">
                <a:off x="0" y="0"/>
                <a:ext cx="7556500" cy="2864370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956725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956725"/>
                    </a:lnTo>
                    <a:lnTo>
                      <a:pt x="0" y="95672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66021">
                      <a:alpha val="100000"/>
                    </a:srgbClr>
                  </a:gs>
                  <a:gs pos="100000">
                    <a:srgbClr val="466021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8B9D1BB-C2CA-5E01-1806-E03D023DAA77}"/>
                </a:ext>
              </a:extLst>
            </p:cNvPr>
            <p:cNvGrpSpPr/>
            <p:nvPr/>
          </p:nvGrpSpPr>
          <p:grpSpPr>
            <a:xfrm>
              <a:off x="503446" y="2262825"/>
              <a:ext cx="6549608" cy="7992820"/>
              <a:chOff x="503446" y="2262825"/>
              <a:chExt cx="6549608" cy="799282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503446" y="2262825"/>
                <a:ext cx="6549608" cy="7992820"/>
              </a:xfrm>
              <a:prstGeom prst="roundRect">
                <a:avLst>
                  <a:gd name="adj" fmla="val 1470"/>
                </a:avLst>
              </a:prstGeom>
              <a:solidFill>
                <a:srgbClr val="FAFAF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804700" y="3886706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2875280" y="3886706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4945860" y="3886706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804700" y="3455274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2875280" y="3455274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4945860" y="3455274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804700" y="4318138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2875280" y="4318138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4945860" y="4318138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804700" y="4749570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2875280" y="4749570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4945860" y="4749570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804700" y="5181003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2875280" y="5181003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4945860" y="5181003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804700" y="5612436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2875280" y="5612436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945860" y="5612436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804700" y="6043868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2875280" y="6043868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4945860" y="6043868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804700" y="6475300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2875280" y="6475300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4945860" y="6475300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804700" y="6906733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2875280" y="6906733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4945860" y="6906733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804700" y="7338165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2875280" y="7338165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4945860" y="7338165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804700" y="7769598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2875280" y="7769598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4945860" y="7769598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804700" y="8201030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2875280" y="8201030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4945860" y="8201030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804700" y="8632463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2875280" y="8632463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4945860" y="8632463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804700" y="9063895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2875280" y="9063895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4945860" y="9063895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804700" y="9495327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2875280" y="9495327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4945860" y="9495327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804700" y="9926759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2875280" y="9926759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4945860" y="9926759"/>
                <a:ext cx="1809440" cy="0"/>
              </a:xfrm>
              <a:prstGeom prst="line">
                <a:avLst/>
              </a:prstGeom>
              <a:ln w="6350" cap="flat">
                <a:solidFill>
                  <a:srgbClr val="5B7B2D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804700" y="2586949"/>
                <a:ext cx="1809440" cy="401440"/>
              </a:xfrm>
              <a:prstGeom prst="roundRect">
                <a:avLst>
                  <a:gd name="adj" fmla="val 31497"/>
                </a:avLst>
              </a:prstGeom>
              <a:solidFill>
                <a:srgbClr val="5B7B2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2875280" y="2586949"/>
                <a:ext cx="1809440" cy="401440"/>
              </a:xfrm>
              <a:prstGeom prst="roundRect">
                <a:avLst>
                  <a:gd name="adj" fmla="val 31496"/>
                </a:avLst>
              </a:prstGeom>
              <a:solidFill>
                <a:srgbClr val="5B7B2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Freeform 68"/>
              <p:cNvSpPr/>
              <p:nvPr/>
            </p:nvSpPr>
            <p:spPr>
              <a:xfrm>
                <a:off x="4945860" y="2586949"/>
                <a:ext cx="1809440" cy="401440"/>
              </a:xfrm>
              <a:prstGeom prst="roundRect">
                <a:avLst>
                  <a:gd name="adj" fmla="val 28531"/>
                </a:avLst>
              </a:prstGeom>
              <a:solidFill>
                <a:srgbClr val="5B7B2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1126617" y="2718420"/>
                <a:ext cx="1165606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900" b="1" spc="26" dirty="0">
                    <a:solidFill>
                      <a:srgbClr val="FFFFFF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FULL NAME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3197197" y="2718420"/>
                <a:ext cx="1165606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spcBef>
                    <a:spcPct val="0"/>
                  </a:spcBef>
                </a:pPr>
                <a:r>
                  <a:rPr lang="en-US" sz="900" b="1" u="none" strike="noStrike" spc="26" dirty="0">
                    <a:solidFill>
                      <a:srgbClr val="FFFFFF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PHONE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5404261" y="2718420"/>
                <a:ext cx="892638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spcBef>
                    <a:spcPct val="0"/>
                  </a:spcBef>
                </a:pPr>
                <a:r>
                  <a:rPr lang="en-US" sz="900" b="1" spc="26" dirty="0">
                    <a:solidFill>
                      <a:srgbClr val="FFFFFF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CONTRIBUTION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A72790C-0DC8-41F8-6552-6E4B9E3767B6}"/>
                </a:ext>
              </a:extLst>
            </p:cNvPr>
            <p:cNvGrpSpPr/>
            <p:nvPr/>
          </p:nvGrpSpPr>
          <p:grpSpPr>
            <a:xfrm>
              <a:off x="4668121" y="458214"/>
              <a:ext cx="2454969" cy="1244623"/>
              <a:chOff x="4668121" y="458214"/>
              <a:chExt cx="2454969" cy="1244623"/>
            </a:xfrm>
          </p:grpSpPr>
          <p:sp>
            <p:nvSpPr>
              <p:cNvPr id="72" name="Freeform 72"/>
              <p:cNvSpPr/>
              <p:nvPr/>
            </p:nvSpPr>
            <p:spPr>
              <a:xfrm rot="5400000">
                <a:off x="6664498" y="391883"/>
                <a:ext cx="392261" cy="524923"/>
              </a:xfrm>
              <a:custGeom>
                <a:avLst/>
                <a:gdLst/>
                <a:ahLst/>
                <a:cxnLst/>
                <a:rect l="l" t="t" r="r" b="b"/>
                <a:pathLst>
                  <a:path w="392261" h="524923">
                    <a:moveTo>
                      <a:pt x="0" y="0"/>
                    </a:moveTo>
                    <a:lnTo>
                      <a:pt x="392260" y="0"/>
                    </a:lnTo>
                    <a:lnTo>
                      <a:pt x="392260" y="524923"/>
                    </a:lnTo>
                    <a:lnTo>
                      <a:pt x="0" y="5249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90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4668121" y="1579726"/>
                <a:ext cx="2420130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800" dirty="0">
                    <a:solidFill>
                      <a:srgbClr val="FFFFFF">
                        <a:alpha val="89804"/>
                      </a:srgbClr>
                    </a:solidFill>
                    <a:latin typeface="DM Sans"/>
                    <a:ea typeface="DM Sans"/>
                    <a:cs typeface="DM Sans"/>
                    <a:sym typeface="DM Sans"/>
                  </a:rPr>
                  <a:t>150 Blooming Grove Lane, Greenfield Hills District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5850580" y="860000"/>
                <a:ext cx="1235060" cy="4078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2650" b="1" spc="-131" dirty="0">
                    <a:solidFill>
                      <a:srgbClr val="FFFFFF">
                        <a:alpha val="94902"/>
                      </a:srgbClr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Thur -</a:t>
                </a:r>
              </a:p>
            </p:txBody>
          </p:sp>
          <p:sp>
            <p:nvSpPr>
              <p:cNvPr id="82" name="TextBox 80">
                <a:extLst>
                  <a:ext uri="{FF2B5EF4-FFF2-40B4-BE49-F238E27FC236}">
                    <a16:creationId xmlns:a16="http://schemas.microsoft.com/office/drawing/2014/main" id="{1766D6E2-4F60-6454-7854-A8141ACAE628}"/>
                  </a:ext>
                </a:extLst>
              </p:cNvPr>
              <p:cNvSpPr txBox="1"/>
              <p:nvPr/>
            </p:nvSpPr>
            <p:spPr>
              <a:xfrm>
                <a:off x="5850580" y="1120556"/>
                <a:ext cx="1235060" cy="4078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2650" b="1" u="none" strike="noStrike" spc="-131" dirty="0">
                    <a:solidFill>
                      <a:srgbClr val="FFFFFF">
                        <a:alpha val="94902"/>
                      </a:srgbClr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3 PM</a:t>
                </a:r>
              </a:p>
            </p:txBody>
          </p:sp>
        </p:grpSp>
        <p:sp>
          <p:nvSpPr>
            <p:cNvPr id="71" name="Line"/>
            <p:cNvSpPr/>
            <p:nvPr/>
          </p:nvSpPr>
          <p:spPr>
            <a:xfrm>
              <a:off x="3376047" y="1641281"/>
              <a:ext cx="1292074" cy="0"/>
            </a:xfrm>
            <a:prstGeom prst="line">
              <a:avLst/>
            </a:prstGeom>
            <a:ln w="6350" cap="rnd">
              <a:solidFill>
                <a:srgbClr val="FFFFFF">
                  <a:alpha val="40000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718A940-6212-0B47-FD5D-BDC07467FB99}"/>
                </a:ext>
              </a:extLst>
            </p:cNvPr>
            <p:cNvGrpSpPr/>
            <p:nvPr/>
          </p:nvGrpSpPr>
          <p:grpSpPr>
            <a:xfrm>
              <a:off x="408377" y="193636"/>
              <a:ext cx="2980670" cy="1615827"/>
              <a:chOff x="408377" y="193636"/>
              <a:chExt cx="2980670" cy="1615827"/>
            </a:xfrm>
          </p:grpSpPr>
          <p:sp>
            <p:nvSpPr>
              <p:cNvPr id="76" name="TextBox 76"/>
              <p:cNvSpPr txBox="1"/>
              <p:nvPr/>
            </p:nvSpPr>
            <p:spPr>
              <a:xfrm>
                <a:off x="408377" y="193636"/>
                <a:ext cx="2980670" cy="16158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0500" b="1" spc="-671" dirty="0">
                    <a:solidFill>
                      <a:srgbClr val="FFFFFF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Food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484214" y="305602"/>
                <a:ext cx="855636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800" spc="-38" dirty="0">
                    <a:solidFill>
                      <a:srgbClr val="FFFFFF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SIGN UP SHEET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505195" y="1579726"/>
                <a:ext cx="2867351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800" dirty="0">
                    <a:solidFill>
                      <a:srgbClr val="FFFFFF">
                        <a:alpha val="89804"/>
                      </a:srgbClr>
                    </a:solidFill>
                    <a:latin typeface="DM Sans"/>
                    <a:ea typeface="DM Sans"/>
                    <a:cs typeface="DM Sans"/>
                    <a:sym typeface="DM Sans"/>
                  </a:rPr>
                  <a:t>This sheet ensures a balanced menu and avoids duplicates</a:t>
                </a:r>
              </a:p>
            </p:txBody>
          </p:sp>
        </p:grpSp>
        <p:sp>
          <p:nvSpPr>
            <p:cNvPr id="70" name="QuickSignup"/>
            <p:cNvSpPr/>
            <p:nvPr/>
          </p:nvSpPr>
          <p:spPr>
            <a:xfrm>
              <a:off x="3449549" y="10348958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DM Sans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Cookout, Food, Military (Portrait)</dc:title>
  <dc:creator>Hoang Anh</dc:creator>
  <cp:lastModifiedBy>Hoang Anh</cp:lastModifiedBy>
  <cp:revision>54</cp:revision>
  <dcterms:created xsi:type="dcterms:W3CDTF">2006-08-16T00:00:00Z</dcterms:created>
  <dcterms:modified xsi:type="dcterms:W3CDTF">2024-12-06T13:28:03Z</dcterms:modified>
  <dc:identifier>DAGYG_-89kI</dc:identifier>
</cp:coreProperties>
</file>