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7" r:id="rId2"/>
  </p:sldIdLst>
  <p:sldSz cx="7556500" cy="10693400"/>
  <p:notesSz cx="6858000" cy="9144000"/>
  <p:embeddedFontLst>
    <p:embeddedFont>
      <p:font typeface="Spicy Rice" panose="020E0506000000020000" pitchFamily="3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91" autoAdjust="0"/>
    <p:restoredTop sz="94622" autoAdjust="0"/>
  </p:normalViewPr>
  <p:slideViewPr>
    <p:cSldViewPr>
      <p:cViewPr varScale="1">
        <p:scale>
          <a:sx n="65" d="100"/>
          <a:sy n="65" d="100"/>
        </p:scale>
        <p:origin x="18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15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Raffle #1">
            <a:extLst>
              <a:ext uri="{FF2B5EF4-FFF2-40B4-BE49-F238E27FC236}">
                <a16:creationId xmlns:a16="http://schemas.microsoft.com/office/drawing/2014/main" id="{2CF96EEF-55EB-0530-57BB-6308C0E2DF7F}"/>
              </a:ext>
            </a:extLst>
          </p:cNvPr>
          <p:cNvGrpSpPr/>
          <p:nvPr/>
        </p:nvGrpSpPr>
        <p:grpSpPr>
          <a:xfrm>
            <a:off x="-69794" y="1105"/>
            <a:ext cx="7699589" cy="10691189"/>
            <a:chOff x="-69794" y="1105"/>
            <a:chExt cx="7699589" cy="10691189"/>
          </a:xfrm>
        </p:grpSpPr>
        <p:sp>
          <p:nvSpPr>
            <p:cNvPr id="2" name="Freeform 2"/>
            <p:cNvSpPr/>
            <p:nvPr/>
          </p:nvSpPr>
          <p:spPr>
            <a:xfrm>
              <a:off x="0" y="1105"/>
              <a:ext cx="7556500" cy="10691189"/>
            </a:xfrm>
            <a:custGeom>
              <a:avLst/>
              <a:gdLst/>
              <a:ahLst/>
              <a:cxnLst/>
              <a:rect l="l" t="t" r="r" b="b"/>
              <a:pathLst>
                <a:path w="8335201" h="10691189">
                  <a:moveTo>
                    <a:pt x="0" y="0"/>
                  </a:moveTo>
                  <a:lnTo>
                    <a:pt x="8335200" y="0"/>
                  </a:lnTo>
                  <a:lnTo>
                    <a:pt x="8335200" y="10691190"/>
                  </a:lnTo>
                  <a:lnTo>
                    <a:pt x="0" y="1069119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-37152" t="-10961" r="-37237" b="-12296"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Freeform 4"/>
            <p:cNvSpPr/>
            <p:nvPr/>
          </p:nvSpPr>
          <p:spPr>
            <a:xfrm>
              <a:off x="440808" y="650571"/>
              <a:ext cx="6674884" cy="9448871"/>
            </a:xfrm>
            <a:prstGeom prst="roundRect">
              <a:avLst>
                <a:gd name="adj" fmla="val 5679"/>
              </a:avLst>
            </a:prstGeom>
            <a:solidFill>
              <a:srgbClr val="F1EDE5"/>
            </a:solidFill>
            <a:ln w="9525" cap="rnd">
              <a:solidFill>
                <a:srgbClr val="262832"/>
              </a:solidFill>
              <a:prstDash val="solid"/>
              <a:rou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A5C437EA-370B-E6B6-88A1-523735A554D9}"/>
                </a:ext>
              </a:extLst>
            </p:cNvPr>
            <p:cNvGrpSpPr/>
            <p:nvPr/>
          </p:nvGrpSpPr>
          <p:grpSpPr>
            <a:xfrm>
              <a:off x="802880" y="3067374"/>
              <a:ext cx="5950740" cy="7178177"/>
              <a:chOff x="802880" y="3067374"/>
              <a:chExt cx="5950740" cy="7178177"/>
            </a:xfrm>
          </p:grpSpPr>
          <p:sp>
            <p:nvSpPr>
              <p:cNvPr id="89" name="Freeform 7">
                <a:extLst>
                  <a:ext uri="{FF2B5EF4-FFF2-40B4-BE49-F238E27FC236}">
                    <a16:creationId xmlns:a16="http://schemas.microsoft.com/office/drawing/2014/main" id="{6F497300-3F03-58E0-E6B7-B2405783714C}"/>
                  </a:ext>
                </a:extLst>
              </p:cNvPr>
              <p:cNvSpPr/>
              <p:nvPr/>
            </p:nvSpPr>
            <p:spPr>
              <a:xfrm>
                <a:off x="2866478" y="3067374"/>
                <a:ext cx="1823544" cy="407855"/>
              </a:xfrm>
              <a:prstGeom prst="roundRect">
                <a:avLst>
                  <a:gd name="adj" fmla="val 21338"/>
                </a:avLst>
              </a:prstGeom>
              <a:solidFill>
                <a:srgbClr val="F8CD50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" name="Freeform 7">
                <a:extLst>
                  <a:ext uri="{FF2B5EF4-FFF2-40B4-BE49-F238E27FC236}">
                    <a16:creationId xmlns:a16="http://schemas.microsoft.com/office/drawing/2014/main" id="{FC822454-538D-1E7E-751F-938E341E77FD}"/>
                  </a:ext>
                </a:extLst>
              </p:cNvPr>
              <p:cNvSpPr/>
              <p:nvPr/>
            </p:nvSpPr>
            <p:spPr>
              <a:xfrm>
                <a:off x="4930076" y="3067374"/>
                <a:ext cx="1823544" cy="407855"/>
              </a:xfrm>
              <a:prstGeom prst="roundRect">
                <a:avLst>
                  <a:gd name="adj" fmla="val 21338"/>
                </a:avLst>
              </a:prstGeom>
              <a:solidFill>
                <a:srgbClr val="F8CD50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" name="AutoShape 9"/>
              <p:cNvSpPr/>
              <p:nvPr/>
            </p:nvSpPr>
            <p:spPr>
              <a:xfrm>
                <a:off x="802880" y="3814895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02880" y="3067374"/>
                <a:ext cx="1823544" cy="407855"/>
              </a:xfrm>
              <a:prstGeom prst="roundRect">
                <a:avLst>
                  <a:gd name="adj" fmla="val 21338"/>
                </a:avLst>
              </a:prstGeom>
              <a:solidFill>
                <a:srgbClr val="F8CD50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AutoShape 10"/>
              <p:cNvSpPr/>
              <p:nvPr/>
            </p:nvSpPr>
            <p:spPr>
              <a:xfrm>
                <a:off x="802880" y="4201382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AutoShape 11"/>
              <p:cNvSpPr/>
              <p:nvPr/>
            </p:nvSpPr>
            <p:spPr>
              <a:xfrm>
                <a:off x="802880" y="4587869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AutoShape 12"/>
              <p:cNvSpPr/>
              <p:nvPr/>
            </p:nvSpPr>
            <p:spPr>
              <a:xfrm>
                <a:off x="802880" y="4974356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AutoShape 13"/>
              <p:cNvSpPr/>
              <p:nvPr/>
            </p:nvSpPr>
            <p:spPr>
              <a:xfrm>
                <a:off x="802880" y="5360843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AutoShape 14"/>
              <p:cNvSpPr/>
              <p:nvPr/>
            </p:nvSpPr>
            <p:spPr>
              <a:xfrm>
                <a:off x="802880" y="5747330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802880" y="6133817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802880" y="6520305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802880" y="6906792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802880" y="7293279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802880" y="7679766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802880" y="8066253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802880" y="8452740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802880" y="8839228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802880" y="9225715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802880" y="9616240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2866478" y="3814895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2866478" y="4201382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2866478" y="4587869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2866478" y="4974356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2866478" y="5360843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2866478" y="5747330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2866478" y="6133817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2866478" y="6520305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2866478" y="6906792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2866478" y="7293279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AutoShape 38"/>
              <p:cNvSpPr/>
              <p:nvPr/>
            </p:nvSpPr>
            <p:spPr>
              <a:xfrm>
                <a:off x="2866478" y="7679766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2866478" y="8066253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2866478" y="8452740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2866478" y="8839228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2866478" y="9225715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2866478" y="9616240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4930076" y="3814895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4930076" y="4201382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AutoShape 49"/>
              <p:cNvSpPr/>
              <p:nvPr/>
            </p:nvSpPr>
            <p:spPr>
              <a:xfrm>
                <a:off x="4930076" y="4587869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0" name="AutoShape 50"/>
              <p:cNvSpPr/>
              <p:nvPr/>
            </p:nvSpPr>
            <p:spPr>
              <a:xfrm>
                <a:off x="4930076" y="4974356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AutoShape 51"/>
              <p:cNvSpPr/>
              <p:nvPr/>
            </p:nvSpPr>
            <p:spPr>
              <a:xfrm>
                <a:off x="4930076" y="5360843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2" name="AutoShape 52"/>
              <p:cNvSpPr/>
              <p:nvPr/>
            </p:nvSpPr>
            <p:spPr>
              <a:xfrm>
                <a:off x="4930076" y="5747330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3" name="AutoShape 53"/>
              <p:cNvSpPr/>
              <p:nvPr/>
            </p:nvSpPr>
            <p:spPr>
              <a:xfrm>
                <a:off x="4930076" y="6133817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4" name="AutoShape 54"/>
              <p:cNvSpPr/>
              <p:nvPr/>
            </p:nvSpPr>
            <p:spPr>
              <a:xfrm>
                <a:off x="4930076" y="6520305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5" name="AutoShape 55"/>
              <p:cNvSpPr/>
              <p:nvPr/>
            </p:nvSpPr>
            <p:spPr>
              <a:xfrm>
                <a:off x="4930076" y="6906792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6" name="AutoShape 56"/>
              <p:cNvSpPr/>
              <p:nvPr/>
            </p:nvSpPr>
            <p:spPr>
              <a:xfrm>
                <a:off x="4930076" y="7293279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7" name="AutoShape 57"/>
              <p:cNvSpPr/>
              <p:nvPr/>
            </p:nvSpPr>
            <p:spPr>
              <a:xfrm>
                <a:off x="4930076" y="7679766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8" name="AutoShape 58"/>
              <p:cNvSpPr/>
              <p:nvPr/>
            </p:nvSpPr>
            <p:spPr>
              <a:xfrm>
                <a:off x="4930076" y="8066253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9" name="AutoShape 59"/>
              <p:cNvSpPr/>
              <p:nvPr/>
            </p:nvSpPr>
            <p:spPr>
              <a:xfrm>
                <a:off x="4930076" y="8452740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0" name="AutoShape 60"/>
              <p:cNvSpPr/>
              <p:nvPr/>
            </p:nvSpPr>
            <p:spPr>
              <a:xfrm>
                <a:off x="4930076" y="8839228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1" name="AutoShape 61"/>
              <p:cNvSpPr/>
              <p:nvPr/>
            </p:nvSpPr>
            <p:spPr>
              <a:xfrm>
                <a:off x="4930076" y="9225715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2" name="AutoShape 62"/>
              <p:cNvSpPr/>
              <p:nvPr/>
            </p:nvSpPr>
            <p:spPr>
              <a:xfrm>
                <a:off x="4930076" y="9616240"/>
                <a:ext cx="1823544" cy="0"/>
              </a:xfrm>
              <a:prstGeom prst="line">
                <a:avLst/>
              </a:prstGeom>
              <a:ln w="9525" cap="rnd">
                <a:solidFill>
                  <a:srgbClr val="A11215">
                    <a:alpha val="3098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BE9D2460-B5B0-6A44-DA2D-21B4C7067A0B}"/>
                  </a:ext>
                </a:extLst>
              </p:cNvPr>
              <p:cNvGrpSpPr/>
              <p:nvPr/>
            </p:nvGrpSpPr>
            <p:grpSpPr>
              <a:xfrm>
                <a:off x="2621383" y="9953333"/>
                <a:ext cx="2313735" cy="292218"/>
                <a:chOff x="2621383" y="9953333"/>
                <a:chExt cx="2313735" cy="292218"/>
              </a:xfrm>
            </p:grpSpPr>
            <p:sp>
              <p:nvSpPr>
                <p:cNvPr id="72" name="Freeform 72"/>
                <p:cNvSpPr/>
                <p:nvPr/>
              </p:nvSpPr>
              <p:spPr>
                <a:xfrm>
                  <a:off x="2621383" y="9953333"/>
                  <a:ext cx="2313735" cy="29221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8CD50"/>
                </a:solidFill>
                <a:ln w="9525" cap="rnd">
                  <a:solidFill>
                    <a:srgbClr val="262832"/>
                  </a:solidFill>
                  <a:prstDash val="solid"/>
                  <a:rou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74" name="TextBox 74"/>
                <p:cNvSpPr txBox="1"/>
                <p:nvPr/>
              </p:nvSpPr>
              <p:spPr>
                <a:xfrm>
                  <a:off x="2851748" y="10013459"/>
                  <a:ext cx="1853005" cy="184666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algn="ctr"/>
                  <a:r>
                    <a:rPr lang="en-US" sz="1200" dirty="0">
                      <a:solidFill>
                        <a:srgbClr val="2D2E27"/>
                      </a:solidFill>
                      <a:latin typeface="Spicy Rice"/>
                    </a:rPr>
                    <a:t>www.reallygreatsite.com</a:t>
                  </a:r>
                </a:p>
              </p:txBody>
            </p:sp>
          </p:grpSp>
          <p:sp>
            <p:nvSpPr>
              <p:cNvPr id="78" name="TextBox 78"/>
              <p:cNvSpPr txBox="1"/>
              <p:nvPr/>
            </p:nvSpPr>
            <p:spPr>
              <a:xfrm>
                <a:off x="3177018" y="3177624"/>
                <a:ext cx="1202465" cy="2000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300" dirty="0">
                    <a:solidFill>
                      <a:srgbClr val="2D2E27"/>
                    </a:solidFill>
                    <a:latin typeface="Spicy Rice"/>
                  </a:rPr>
                  <a:t>Phone</a:t>
                </a:r>
              </a:p>
            </p:txBody>
          </p:sp>
          <p:sp>
            <p:nvSpPr>
              <p:cNvPr id="79" name="TextBox 79"/>
              <p:cNvSpPr txBox="1"/>
              <p:nvPr/>
            </p:nvSpPr>
            <p:spPr>
              <a:xfrm>
                <a:off x="5091694" y="3177624"/>
                <a:ext cx="1500308" cy="2000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300" dirty="0">
                    <a:solidFill>
                      <a:srgbClr val="2D2E27"/>
                    </a:solidFill>
                    <a:latin typeface="Spicy Rice"/>
                  </a:rPr>
                  <a:t>Number of ticket(s)</a:t>
                </a:r>
              </a:p>
            </p:txBody>
          </p:sp>
          <p:sp>
            <p:nvSpPr>
              <p:cNvPr id="77" name="TextBox 77"/>
              <p:cNvSpPr txBox="1"/>
              <p:nvPr/>
            </p:nvSpPr>
            <p:spPr>
              <a:xfrm>
                <a:off x="1113419" y="3177624"/>
                <a:ext cx="1202465" cy="2000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300" dirty="0">
                    <a:solidFill>
                      <a:srgbClr val="2D2E27"/>
                    </a:solidFill>
                    <a:latin typeface="Spicy Rice"/>
                  </a:rPr>
                  <a:t>Full name</a:t>
                </a:r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52883C2A-3F39-DCA0-8126-02A3A136A001}"/>
                </a:ext>
              </a:extLst>
            </p:cNvPr>
            <p:cNvGrpSpPr/>
            <p:nvPr/>
          </p:nvGrpSpPr>
          <p:grpSpPr>
            <a:xfrm>
              <a:off x="-69794" y="462438"/>
              <a:ext cx="7699589" cy="2243945"/>
              <a:chOff x="-69794" y="462438"/>
              <a:chExt cx="7699589" cy="2243945"/>
            </a:xfrm>
          </p:grpSpPr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486945B4-0EBA-2E1D-0B1B-AF16E652288D}"/>
                  </a:ext>
                </a:extLst>
              </p:cNvPr>
              <p:cNvSpPr/>
              <p:nvPr/>
            </p:nvSpPr>
            <p:spPr>
              <a:xfrm rot="935883" flipH="1">
                <a:off x="-69794" y="838704"/>
                <a:ext cx="1651590" cy="1564507"/>
              </a:xfrm>
              <a:custGeom>
                <a:avLst/>
                <a:gdLst>
                  <a:gd name="connsiteX0" fmla="*/ 1651590 w 1651590"/>
                  <a:gd name="connsiteY0" fmla="*/ 0 h 1564507"/>
                  <a:gd name="connsiteX1" fmla="*/ 0 w 1651590"/>
                  <a:gd name="connsiteY1" fmla="*/ 0 h 1564507"/>
                  <a:gd name="connsiteX2" fmla="*/ 0 w 1651590"/>
                  <a:gd name="connsiteY2" fmla="*/ 1564507 h 1564507"/>
                  <a:gd name="connsiteX3" fmla="*/ 1401435 w 1651590"/>
                  <a:gd name="connsiteY3" fmla="*/ 1564507 h 1564507"/>
                  <a:gd name="connsiteX4" fmla="*/ 1605552 w 1651590"/>
                  <a:gd name="connsiteY4" fmla="*/ 833344 h 1564507"/>
                  <a:gd name="connsiteX5" fmla="*/ 1651590 w 1651590"/>
                  <a:gd name="connsiteY5" fmla="*/ 846196 h 1564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51590" h="1564507">
                    <a:moveTo>
                      <a:pt x="1651590" y="0"/>
                    </a:moveTo>
                    <a:lnTo>
                      <a:pt x="0" y="0"/>
                    </a:lnTo>
                    <a:lnTo>
                      <a:pt x="0" y="1564507"/>
                    </a:lnTo>
                    <a:lnTo>
                      <a:pt x="1401435" y="1564507"/>
                    </a:lnTo>
                    <a:lnTo>
                      <a:pt x="1605552" y="833344"/>
                    </a:lnTo>
                    <a:lnTo>
                      <a:pt x="1651590" y="846196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50D91D69-721E-70E6-C0E6-193A69AD98C0}"/>
                  </a:ext>
                </a:extLst>
              </p:cNvPr>
              <p:cNvSpPr/>
              <p:nvPr/>
            </p:nvSpPr>
            <p:spPr>
              <a:xfrm rot="-832417">
                <a:off x="5978205" y="838704"/>
                <a:ext cx="1651590" cy="1564507"/>
              </a:xfrm>
              <a:custGeom>
                <a:avLst/>
                <a:gdLst>
                  <a:gd name="connsiteX0" fmla="*/ 1651590 w 1651590"/>
                  <a:gd name="connsiteY0" fmla="*/ 0 h 1564507"/>
                  <a:gd name="connsiteX1" fmla="*/ 1651590 w 1651590"/>
                  <a:gd name="connsiteY1" fmla="*/ 820934 h 1564507"/>
                  <a:gd name="connsiteX2" fmla="*/ 1599910 w 1651590"/>
                  <a:gd name="connsiteY2" fmla="*/ 808170 h 1564507"/>
                  <a:gd name="connsiteX3" fmla="*/ 1417197 w 1651590"/>
                  <a:gd name="connsiteY3" fmla="*/ 1547939 h 1564507"/>
                  <a:gd name="connsiteX4" fmla="*/ 1484277 w 1651590"/>
                  <a:gd name="connsiteY4" fmla="*/ 1564507 h 1564507"/>
                  <a:gd name="connsiteX5" fmla="*/ 0 w 1651590"/>
                  <a:gd name="connsiteY5" fmla="*/ 1564507 h 1564507"/>
                  <a:gd name="connsiteX6" fmla="*/ 0 w 1651590"/>
                  <a:gd name="connsiteY6" fmla="*/ 0 h 1564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51590" h="1564507">
                    <a:moveTo>
                      <a:pt x="1651590" y="0"/>
                    </a:moveTo>
                    <a:lnTo>
                      <a:pt x="1651590" y="820934"/>
                    </a:lnTo>
                    <a:lnTo>
                      <a:pt x="1599910" y="808170"/>
                    </a:lnTo>
                    <a:lnTo>
                      <a:pt x="1417197" y="1547939"/>
                    </a:lnTo>
                    <a:lnTo>
                      <a:pt x="1484277" y="1564507"/>
                    </a:lnTo>
                    <a:lnTo>
                      <a:pt x="0" y="156450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67" name="Freeform 67"/>
              <p:cNvSpPr/>
              <p:nvPr/>
            </p:nvSpPr>
            <p:spPr>
              <a:xfrm>
                <a:off x="3032096" y="462438"/>
                <a:ext cx="1492309" cy="376266"/>
              </a:xfrm>
              <a:prstGeom prst="roundRect">
                <a:avLst>
                  <a:gd name="adj" fmla="val 50000"/>
                </a:avLst>
              </a:prstGeom>
              <a:solidFill>
                <a:srgbClr val="F8CD50"/>
              </a:solidFill>
              <a:ln w="9525" cap="sq">
                <a:solidFill>
                  <a:srgbClr val="26283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9" name="TextBox 69"/>
              <p:cNvSpPr txBox="1"/>
              <p:nvPr/>
            </p:nvSpPr>
            <p:spPr>
              <a:xfrm>
                <a:off x="3188344" y="563243"/>
                <a:ext cx="1179813" cy="2000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300" dirty="0">
                    <a:solidFill>
                      <a:srgbClr val="2D2E27"/>
                    </a:solidFill>
                    <a:latin typeface="Spicy Rice"/>
                  </a:rPr>
                  <a:t>SIGN UP SHEET</a:t>
                </a:r>
              </a:p>
            </p:txBody>
          </p:sp>
          <p:sp>
            <p:nvSpPr>
              <p:cNvPr id="76" name="TextBox 76"/>
              <p:cNvSpPr txBox="1"/>
              <p:nvPr/>
            </p:nvSpPr>
            <p:spPr>
              <a:xfrm>
                <a:off x="1911368" y="1053030"/>
                <a:ext cx="3737264" cy="1569660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/>
                <a:r>
                  <a:rPr lang="en-US" sz="10200" spc="20" dirty="0">
                    <a:solidFill>
                      <a:srgbClr val="2D2E27"/>
                    </a:solidFill>
                    <a:latin typeface="Spicy Rice"/>
                  </a:rPr>
                  <a:t>Raffle</a:t>
                </a:r>
              </a:p>
            </p:txBody>
          </p:sp>
          <p:sp>
            <p:nvSpPr>
              <p:cNvPr id="80" name="TextBox 80"/>
              <p:cNvSpPr txBox="1"/>
              <p:nvPr/>
            </p:nvSpPr>
            <p:spPr>
              <a:xfrm>
                <a:off x="2964731" y="2483693"/>
                <a:ext cx="1630538" cy="22269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447" spc="379" dirty="0">
                    <a:solidFill>
                      <a:srgbClr val="2D2E27"/>
                    </a:solidFill>
                    <a:latin typeface="Spicy Rice"/>
                  </a:rPr>
                  <a:t>24.05.2023</a:t>
                </a:r>
              </a:p>
            </p:txBody>
          </p:sp>
        </p:grpSp>
        <p:sp>
          <p:nvSpPr>
            <p:cNvPr id="75" name="QuickSignup"/>
            <p:cNvSpPr/>
            <p:nvPr/>
          </p:nvSpPr>
          <p:spPr>
            <a:xfrm rot="5400000">
              <a:off x="6931619" y="9219182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19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Spicy Rice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Hoang Anh</cp:lastModifiedBy>
  <cp:revision>35</cp:revision>
  <dcterms:created xsi:type="dcterms:W3CDTF">2006-08-16T00:00:00Z</dcterms:created>
  <dcterms:modified xsi:type="dcterms:W3CDTF">2024-06-12T16:49:22Z</dcterms:modified>
  <dc:identifier>DAGH7lmWVeY</dc:identifier>
</cp:coreProperties>
</file>