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9480" autoAdjust="0"/>
  </p:normalViewPr>
  <p:slideViewPr>
    <p:cSldViewPr>
      <p:cViewPr varScale="1">
        <p:scale>
          <a:sx n="70" d="100"/>
          <a:sy n="70" d="100"/>
        </p:scale>
        <p:origin x="24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Volunteer #3">
            <a:extLst>
              <a:ext uri="{FF2B5EF4-FFF2-40B4-BE49-F238E27FC236}">
                <a16:creationId xmlns:a16="http://schemas.microsoft.com/office/drawing/2014/main" id="{CE1A4C53-78C6-AFF5-5C55-A24EFFBD6C3D}"/>
              </a:ext>
            </a:extLst>
          </p:cNvPr>
          <p:cNvGrpSpPr/>
          <p:nvPr/>
        </p:nvGrpSpPr>
        <p:grpSpPr>
          <a:xfrm>
            <a:off x="442558" y="380305"/>
            <a:ext cx="6868461" cy="10088185"/>
            <a:chOff x="442558" y="380305"/>
            <a:chExt cx="6868461" cy="1008818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BCF0DF6-C51F-566B-251A-B6E444C33D7F}"/>
                </a:ext>
              </a:extLst>
            </p:cNvPr>
            <p:cNvGrpSpPr/>
            <p:nvPr/>
          </p:nvGrpSpPr>
          <p:grpSpPr>
            <a:xfrm>
              <a:off x="458214" y="1805376"/>
              <a:ext cx="6852805" cy="4534231"/>
              <a:chOff x="458214" y="1805376"/>
              <a:chExt cx="6852805" cy="453423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458214" y="1805376"/>
                <a:ext cx="6659228" cy="4534231"/>
              </a:xfrm>
              <a:custGeom>
                <a:avLst/>
                <a:gdLst/>
                <a:ahLst/>
                <a:cxnLst/>
                <a:rect l="l" t="t" r="r" b="b"/>
                <a:pathLst>
                  <a:path w="6659228" h="4534231">
                    <a:moveTo>
                      <a:pt x="0" y="0"/>
                    </a:moveTo>
                    <a:lnTo>
                      <a:pt x="6659228" y="0"/>
                    </a:lnTo>
                    <a:lnTo>
                      <a:pt x="6659228" y="4534231"/>
                    </a:lnTo>
                    <a:lnTo>
                      <a:pt x="0" y="4534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1647008" y="1805376"/>
                <a:ext cx="750289" cy="729826"/>
              </a:xfrm>
              <a:custGeom>
                <a:avLst/>
                <a:gdLst/>
                <a:ahLst/>
                <a:cxnLst/>
                <a:rect l="l" t="t" r="r" b="b"/>
                <a:pathLst>
                  <a:path w="750289" h="729826">
                    <a:moveTo>
                      <a:pt x="0" y="0"/>
                    </a:moveTo>
                    <a:lnTo>
                      <a:pt x="750288" y="0"/>
                    </a:lnTo>
                    <a:lnTo>
                      <a:pt x="750288" y="729826"/>
                    </a:lnTo>
                    <a:lnTo>
                      <a:pt x="0" y="7298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31"/>
              <p:cNvSpPr/>
              <p:nvPr/>
            </p:nvSpPr>
            <p:spPr>
              <a:xfrm flipH="1">
                <a:off x="4492681" y="2300278"/>
                <a:ext cx="621787" cy="604829"/>
              </a:xfrm>
              <a:custGeom>
                <a:avLst/>
                <a:gdLst/>
                <a:ahLst/>
                <a:cxnLst/>
                <a:rect l="l" t="t" r="r" b="b"/>
                <a:pathLst>
                  <a:path w="621787" h="604829">
                    <a:moveTo>
                      <a:pt x="621787" y="0"/>
                    </a:moveTo>
                    <a:lnTo>
                      <a:pt x="0" y="0"/>
                    </a:lnTo>
                    <a:lnTo>
                      <a:pt x="0" y="604829"/>
                    </a:lnTo>
                    <a:lnTo>
                      <a:pt x="621787" y="604829"/>
                    </a:lnTo>
                    <a:lnTo>
                      <a:pt x="621787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32"/>
              <p:cNvSpPr/>
              <p:nvPr/>
            </p:nvSpPr>
            <p:spPr>
              <a:xfrm rot="-6431777">
                <a:off x="471602" y="4285966"/>
                <a:ext cx="568795" cy="198561"/>
              </a:xfrm>
              <a:custGeom>
                <a:avLst/>
                <a:gdLst/>
                <a:ahLst/>
                <a:cxnLst/>
                <a:rect l="l" t="t" r="r" b="b"/>
                <a:pathLst>
                  <a:path w="568795" h="198561">
                    <a:moveTo>
                      <a:pt x="0" y="0"/>
                    </a:moveTo>
                    <a:lnTo>
                      <a:pt x="568796" y="0"/>
                    </a:lnTo>
                    <a:lnTo>
                      <a:pt x="568796" y="198561"/>
                    </a:lnTo>
                    <a:lnTo>
                      <a:pt x="0" y="1985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5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33"/>
              <p:cNvSpPr/>
              <p:nvPr/>
            </p:nvSpPr>
            <p:spPr>
              <a:xfrm rot="-7881281">
                <a:off x="4256747" y="3164927"/>
                <a:ext cx="568795" cy="198561"/>
              </a:xfrm>
              <a:custGeom>
                <a:avLst/>
                <a:gdLst/>
                <a:ahLst/>
                <a:cxnLst/>
                <a:rect l="l" t="t" r="r" b="b"/>
                <a:pathLst>
                  <a:path w="568795" h="198561">
                    <a:moveTo>
                      <a:pt x="0" y="0"/>
                    </a:moveTo>
                    <a:lnTo>
                      <a:pt x="568795" y="0"/>
                    </a:lnTo>
                    <a:lnTo>
                      <a:pt x="568795" y="198561"/>
                    </a:lnTo>
                    <a:lnTo>
                      <a:pt x="0" y="1985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5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34"/>
              <p:cNvSpPr/>
              <p:nvPr/>
            </p:nvSpPr>
            <p:spPr>
              <a:xfrm rot="-200752">
                <a:off x="6923864" y="4073352"/>
                <a:ext cx="387155" cy="351255"/>
              </a:xfrm>
              <a:custGeom>
                <a:avLst/>
                <a:gdLst/>
                <a:ahLst/>
                <a:cxnLst/>
                <a:rect l="l" t="t" r="r" b="b"/>
                <a:pathLst>
                  <a:path w="387155" h="351255">
                    <a:moveTo>
                      <a:pt x="0" y="0"/>
                    </a:moveTo>
                    <a:lnTo>
                      <a:pt x="387156" y="0"/>
                    </a:lnTo>
                    <a:lnTo>
                      <a:pt x="387156" y="351256"/>
                    </a:lnTo>
                    <a:lnTo>
                      <a:pt x="0" y="35125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50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35"/>
              <p:cNvSpPr/>
              <p:nvPr/>
            </p:nvSpPr>
            <p:spPr>
              <a:xfrm rot="10445401">
                <a:off x="3128230" y="2391531"/>
                <a:ext cx="387155" cy="351255"/>
              </a:xfrm>
              <a:custGeom>
                <a:avLst/>
                <a:gdLst/>
                <a:ahLst/>
                <a:cxnLst/>
                <a:rect l="l" t="t" r="r" b="b"/>
                <a:pathLst>
                  <a:path w="387155" h="351255">
                    <a:moveTo>
                      <a:pt x="0" y="0"/>
                    </a:moveTo>
                    <a:lnTo>
                      <a:pt x="387155" y="0"/>
                    </a:lnTo>
                    <a:lnTo>
                      <a:pt x="387155" y="351255"/>
                    </a:lnTo>
                    <a:lnTo>
                      <a:pt x="0" y="35125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50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36"/>
              <p:cNvSpPr/>
              <p:nvPr/>
            </p:nvSpPr>
            <p:spPr>
              <a:xfrm rot="10445401">
                <a:off x="475269" y="2359574"/>
                <a:ext cx="387155" cy="351255"/>
              </a:xfrm>
              <a:custGeom>
                <a:avLst/>
                <a:gdLst/>
                <a:ahLst/>
                <a:cxnLst/>
                <a:rect l="l" t="t" r="r" b="b"/>
                <a:pathLst>
                  <a:path w="387155" h="351255">
                    <a:moveTo>
                      <a:pt x="0" y="0"/>
                    </a:moveTo>
                    <a:lnTo>
                      <a:pt x="387155" y="0"/>
                    </a:lnTo>
                    <a:lnTo>
                      <a:pt x="387155" y="351256"/>
                    </a:lnTo>
                    <a:lnTo>
                      <a:pt x="0" y="35125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50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1674F56-CB8D-D918-98C7-96DB8A848D74}"/>
                </a:ext>
              </a:extLst>
            </p:cNvPr>
            <p:cNvGrpSpPr/>
            <p:nvPr/>
          </p:nvGrpSpPr>
          <p:grpSpPr>
            <a:xfrm>
              <a:off x="442558" y="5438757"/>
              <a:ext cx="6674884" cy="4810685"/>
              <a:chOff x="442558" y="5438757"/>
              <a:chExt cx="6674884" cy="481068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42558" y="5614162"/>
                <a:ext cx="6674884" cy="4635280"/>
              </a:xfrm>
              <a:custGeom>
                <a:avLst/>
                <a:gdLst/>
                <a:ahLst/>
                <a:cxnLst/>
                <a:rect l="l" t="t" r="r" b="b"/>
                <a:pathLst>
                  <a:path w="2392128" h="1661180">
                    <a:moveTo>
                      <a:pt x="0" y="0"/>
                    </a:moveTo>
                    <a:lnTo>
                      <a:pt x="2392128" y="0"/>
                    </a:lnTo>
                    <a:lnTo>
                      <a:pt x="2392128" y="1661180"/>
                    </a:lnTo>
                    <a:lnTo>
                      <a:pt x="0" y="1661180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 flipV="1">
                <a:off x="442558" y="7701623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AutoShape 8"/>
              <p:cNvSpPr/>
              <p:nvPr/>
            </p:nvSpPr>
            <p:spPr>
              <a:xfrm flipV="1">
                <a:off x="442558" y="6430094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 flipV="1">
                <a:off x="442558" y="8337387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AutoShape 10"/>
              <p:cNvSpPr/>
              <p:nvPr/>
            </p:nvSpPr>
            <p:spPr>
              <a:xfrm flipV="1">
                <a:off x="442558" y="9608915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 flipV="1">
                <a:off x="442558" y="7065858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 flipV="1">
                <a:off x="442558" y="8973151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 flipV="1">
                <a:off x="442558" y="6112212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 flipV="1">
                <a:off x="442558" y="8019505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 flipV="1">
                <a:off x="442558" y="6747976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 flipV="1">
                <a:off x="442558" y="8655269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 flipV="1">
                <a:off x="442558" y="9926797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V="1">
                <a:off x="442558" y="10244680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V="1">
                <a:off x="442558" y="7383740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 flipV="1">
                <a:off x="442558" y="9291033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2187794" y="5758583"/>
                <a:ext cx="0" cy="4490859"/>
              </a:xfrm>
              <a:prstGeom prst="line">
                <a:avLst/>
              </a:prstGeom>
              <a:ln w="6350" cap="flat">
                <a:solidFill>
                  <a:srgbClr val="272665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3566134" y="5751374"/>
                <a:ext cx="0" cy="4498068"/>
              </a:xfrm>
              <a:prstGeom prst="line">
                <a:avLst/>
              </a:prstGeom>
              <a:ln w="6350" cap="flat">
                <a:solidFill>
                  <a:srgbClr val="272665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5232474" y="5751374"/>
                <a:ext cx="0" cy="4498068"/>
              </a:xfrm>
              <a:prstGeom prst="line">
                <a:avLst/>
              </a:prstGeom>
              <a:ln w="6350" cap="flat">
                <a:solidFill>
                  <a:srgbClr val="272665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F6F939C-059A-B66E-A082-A21195B8A27E}"/>
                  </a:ext>
                </a:extLst>
              </p:cNvPr>
              <p:cNvSpPr/>
              <p:nvPr/>
            </p:nvSpPr>
            <p:spPr>
              <a:xfrm>
                <a:off x="442558" y="5438757"/>
                <a:ext cx="6674884" cy="341285"/>
              </a:xfrm>
              <a:custGeom>
                <a:avLst/>
                <a:gdLst>
                  <a:gd name="connsiteX0" fmla="*/ 56882 w 6674884"/>
                  <a:gd name="connsiteY0" fmla="*/ 0 h 341285"/>
                  <a:gd name="connsiteX1" fmla="*/ 6618002 w 6674884"/>
                  <a:gd name="connsiteY1" fmla="*/ 0 h 341285"/>
                  <a:gd name="connsiteX2" fmla="*/ 6674884 w 6674884"/>
                  <a:gd name="connsiteY2" fmla="*/ 56882 h 341285"/>
                  <a:gd name="connsiteX3" fmla="*/ 6674884 w 6674884"/>
                  <a:gd name="connsiteY3" fmla="*/ 170643 h 341285"/>
                  <a:gd name="connsiteX4" fmla="*/ 6674884 w 6674884"/>
                  <a:gd name="connsiteY4" fmla="*/ 284403 h 341285"/>
                  <a:gd name="connsiteX5" fmla="*/ 6674884 w 6674884"/>
                  <a:gd name="connsiteY5" fmla="*/ 341285 h 341285"/>
                  <a:gd name="connsiteX6" fmla="*/ 6618002 w 6674884"/>
                  <a:gd name="connsiteY6" fmla="*/ 341285 h 341285"/>
                  <a:gd name="connsiteX7" fmla="*/ 56882 w 6674884"/>
                  <a:gd name="connsiteY7" fmla="*/ 341285 h 341285"/>
                  <a:gd name="connsiteX8" fmla="*/ 0 w 6674884"/>
                  <a:gd name="connsiteY8" fmla="*/ 341285 h 341285"/>
                  <a:gd name="connsiteX9" fmla="*/ 0 w 6674884"/>
                  <a:gd name="connsiteY9" fmla="*/ 284403 h 341285"/>
                  <a:gd name="connsiteX10" fmla="*/ 0 w 6674884"/>
                  <a:gd name="connsiteY10" fmla="*/ 170643 h 341285"/>
                  <a:gd name="connsiteX11" fmla="*/ 0 w 6674884"/>
                  <a:gd name="connsiteY11" fmla="*/ 56882 h 341285"/>
                  <a:gd name="connsiteX12" fmla="*/ 56882 w 6674884"/>
                  <a:gd name="connsiteY12" fmla="*/ 0 h 34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74884" h="341285">
                    <a:moveTo>
                      <a:pt x="56882" y="0"/>
                    </a:moveTo>
                    <a:lnTo>
                      <a:pt x="6618002" y="0"/>
                    </a:lnTo>
                    <a:cubicBezTo>
                      <a:pt x="6649417" y="0"/>
                      <a:pt x="6674884" y="25467"/>
                      <a:pt x="6674884" y="56882"/>
                    </a:cubicBezTo>
                    <a:lnTo>
                      <a:pt x="6674884" y="170643"/>
                    </a:lnTo>
                    <a:lnTo>
                      <a:pt x="6674884" y="284403"/>
                    </a:lnTo>
                    <a:lnTo>
                      <a:pt x="6674884" y="341285"/>
                    </a:lnTo>
                    <a:lnTo>
                      <a:pt x="6618002" y="341285"/>
                    </a:lnTo>
                    <a:lnTo>
                      <a:pt x="56882" y="341285"/>
                    </a:lnTo>
                    <a:lnTo>
                      <a:pt x="0" y="341285"/>
                    </a:lnTo>
                    <a:lnTo>
                      <a:pt x="0" y="284403"/>
                    </a:lnTo>
                    <a:lnTo>
                      <a:pt x="0" y="170643"/>
                    </a:lnTo>
                    <a:lnTo>
                      <a:pt x="0" y="56882"/>
                    </a:lnTo>
                    <a:cubicBezTo>
                      <a:pt x="0" y="25467"/>
                      <a:pt x="25467" y="0"/>
                      <a:pt x="56882" y="0"/>
                    </a:cubicBezTo>
                    <a:close/>
                  </a:path>
                </a:pathLst>
              </a:custGeom>
              <a:solidFill>
                <a:srgbClr val="272665"/>
              </a:solid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809491" y="5547844"/>
                <a:ext cx="1011370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DM Sans" pitchFamily="2" charset="0"/>
                    <a:ea typeface="Albert Sans"/>
                    <a:cs typeface="Albert Sans"/>
                    <a:sym typeface="Albert Sans"/>
                  </a:rPr>
                  <a:t>Full Name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2658934" y="5547844"/>
                <a:ext cx="436060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DM Sans" pitchFamily="2" charset="0"/>
                    <a:ea typeface="Albert Sans"/>
                    <a:cs typeface="Albert Sans"/>
                    <a:sym typeface="Albert Sans"/>
                  </a:rPr>
                  <a:t>Phone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3890815" y="5547844"/>
                <a:ext cx="101697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DM Sans" pitchFamily="2" charset="0"/>
                    <a:ea typeface="Albert Sans"/>
                    <a:cs typeface="Albert Sans"/>
                    <a:sym typeface="Albert Sans"/>
                  </a:rPr>
                  <a:t>Email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5666469" y="5547844"/>
                <a:ext cx="101697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DM Sans" pitchFamily="2" charset="0"/>
                    <a:ea typeface="Albert Sans"/>
                    <a:cs typeface="Albert Sans"/>
                    <a:sym typeface="Albert Sans"/>
                  </a:rPr>
                  <a:t>Preferred Role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A73181E-5102-364A-8A98-DC3B6310E9CA}"/>
                </a:ext>
              </a:extLst>
            </p:cNvPr>
            <p:cNvGrpSpPr/>
            <p:nvPr/>
          </p:nvGrpSpPr>
          <p:grpSpPr>
            <a:xfrm>
              <a:off x="442558" y="380305"/>
              <a:ext cx="6674884" cy="1384995"/>
              <a:chOff x="442558" y="380305"/>
              <a:chExt cx="6674884" cy="1384995"/>
            </a:xfrm>
          </p:grpSpPr>
          <p:sp>
            <p:nvSpPr>
              <p:cNvPr id="41" name="TextBox 41"/>
              <p:cNvSpPr txBox="1"/>
              <p:nvPr/>
            </p:nvSpPr>
            <p:spPr>
              <a:xfrm>
                <a:off x="442558" y="380305"/>
                <a:ext cx="6025835" cy="13849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9000" b="1" spc="-603" dirty="0">
                    <a:solidFill>
                      <a:srgbClr val="272665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Volunteer.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5517489" y="1201269"/>
                <a:ext cx="1599953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1500" b="1" dirty="0">
                    <a:solidFill>
                      <a:srgbClr val="B42913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SIGN UP SHEET</a:t>
                </a:r>
              </a:p>
            </p:txBody>
          </p:sp>
        </p:grpSp>
        <p:sp>
          <p:nvSpPr>
            <p:cNvPr id="2" name="QuickSignup"/>
            <p:cNvSpPr/>
            <p:nvPr/>
          </p:nvSpPr>
          <p:spPr>
            <a:xfrm>
              <a:off x="3449549" y="10335277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DM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36</cp:revision>
  <dcterms:created xsi:type="dcterms:W3CDTF">2006-08-16T00:00:00Z</dcterms:created>
  <dcterms:modified xsi:type="dcterms:W3CDTF">2024-10-04T08:39:31Z</dcterms:modified>
  <dc:identifier>DAGSlLQx2z8</dc:identifier>
</cp:coreProperties>
</file>