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3" r:id="rId2"/>
  </p:sldIdLst>
  <p:sldSz cx="7556500" cy="10693400"/>
  <p:notesSz cx="6858000" cy="9144000"/>
  <p:embeddedFontLst>
    <p:embeddedFont>
      <p:font typeface="League Spartan" pitchFamily="2" charset="0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B2B"/>
    <a:srgbClr val="FF7D40"/>
    <a:srgbClr val="FFFFFF"/>
    <a:srgbClr val="FFF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9" autoAdjust="0"/>
    <p:restoredTop sz="94678" autoAdjust="0"/>
  </p:normalViewPr>
  <p:slideViewPr>
    <p:cSldViewPr>
      <p:cViewPr>
        <p:scale>
          <a:sx n="75" d="100"/>
          <a:sy n="75" d="100"/>
        </p:scale>
        <p:origin x="1602" y="-1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717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Karaoke #1">
            <a:extLst>
              <a:ext uri="{FF2B5EF4-FFF2-40B4-BE49-F238E27FC236}">
                <a16:creationId xmlns:a16="http://schemas.microsoft.com/office/drawing/2014/main" id="{2CDCDDEE-62E7-7265-486E-BE7ADA8739CE}"/>
              </a:ext>
            </a:extLst>
          </p:cNvPr>
          <p:cNvGrpSpPr/>
          <p:nvPr/>
        </p:nvGrpSpPr>
        <p:grpSpPr>
          <a:xfrm>
            <a:off x="-396822" y="556228"/>
            <a:ext cx="8478038" cy="9941901"/>
            <a:chOff x="-396822" y="556228"/>
            <a:chExt cx="8478038" cy="9941901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2CC47AA-2D9B-8F3E-AF02-A78D2B12FE64}"/>
                </a:ext>
              </a:extLst>
            </p:cNvPr>
            <p:cNvGrpSpPr/>
            <p:nvPr/>
          </p:nvGrpSpPr>
          <p:grpSpPr>
            <a:xfrm>
              <a:off x="-396822" y="556228"/>
              <a:ext cx="8478038" cy="4458845"/>
              <a:chOff x="-396822" y="556228"/>
              <a:chExt cx="8478038" cy="4458845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A13F8699-CAB1-AEFC-EAAA-FDEC1126141C}"/>
                  </a:ext>
                </a:extLst>
              </p:cNvPr>
              <p:cNvSpPr/>
              <p:nvPr/>
            </p:nvSpPr>
            <p:spPr>
              <a:xfrm rot="-1872867" flipH="1">
                <a:off x="5057216" y="1338670"/>
                <a:ext cx="3024000" cy="2190904"/>
              </a:xfrm>
              <a:custGeom>
                <a:avLst/>
                <a:gdLst>
                  <a:gd name="connsiteX0" fmla="*/ 0 w 3024000"/>
                  <a:gd name="connsiteY0" fmla="*/ 0 h 2190904"/>
                  <a:gd name="connsiteX1" fmla="*/ 0 w 3024000"/>
                  <a:gd name="connsiteY1" fmla="*/ 1586033 h 2190904"/>
                  <a:gd name="connsiteX2" fmla="*/ 478990 w 3024000"/>
                  <a:gd name="connsiteY2" fmla="*/ 1295781 h 2190904"/>
                  <a:gd name="connsiteX3" fmla="*/ 952871 w 3024000"/>
                  <a:gd name="connsiteY3" fmla="*/ 2077806 h 2190904"/>
                  <a:gd name="connsiteX4" fmla="*/ 766231 w 3024000"/>
                  <a:gd name="connsiteY4" fmla="*/ 2190904 h 2190904"/>
                  <a:gd name="connsiteX5" fmla="*/ 3024000 w 3024000"/>
                  <a:gd name="connsiteY5" fmla="*/ 2190904 h 2190904"/>
                  <a:gd name="connsiteX6" fmla="*/ 3024000 w 3024000"/>
                  <a:gd name="connsiteY6" fmla="*/ 0 h 2190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024000" h="2190904">
                    <a:moveTo>
                      <a:pt x="0" y="0"/>
                    </a:moveTo>
                    <a:lnTo>
                      <a:pt x="0" y="1586033"/>
                    </a:lnTo>
                    <a:lnTo>
                      <a:pt x="478990" y="1295781"/>
                    </a:lnTo>
                    <a:lnTo>
                      <a:pt x="952871" y="2077806"/>
                    </a:lnTo>
                    <a:lnTo>
                      <a:pt x="766231" y="2190904"/>
                    </a:lnTo>
                    <a:lnTo>
                      <a:pt x="3024000" y="2190904"/>
                    </a:lnTo>
                    <a:lnTo>
                      <a:pt x="3024000" y="0"/>
                    </a:lnTo>
                    <a:close/>
                  </a:path>
                </a:pathLst>
              </a:custGeom>
              <a:blipFill>
                <a:blip r:embed="rId2">
                  <a:alphaModFix amt="3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7691782B-176E-8054-E609-C2C2903F6150}"/>
                  </a:ext>
                </a:extLst>
              </p:cNvPr>
              <p:cNvSpPr/>
              <p:nvPr/>
            </p:nvSpPr>
            <p:spPr>
              <a:xfrm rot="1872000">
                <a:off x="-396822" y="1338670"/>
                <a:ext cx="3024000" cy="2190904"/>
              </a:xfrm>
              <a:custGeom>
                <a:avLst/>
                <a:gdLst>
                  <a:gd name="connsiteX0" fmla="*/ 0 w 3024000"/>
                  <a:gd name="connsiteY0" fmla="*/ 1918960 h 2190904"/>
                  <a:gd name="connsiteX1" fmla="*/ 164695 w 3024000"/>
                  <a:gd name="connsiteY1" fmla="*/ 2190904 h 2190904"/>
                  <a:gd name="connsiteX2" fmla="*/ 0 w 3024000"/>
                  <a:gd name="connsiteY2" fmla="*/ 2190904 h 2190904"/>
                  <a:gd name="connsiteX3" fmla="*/ 0 w 3024000"/>
                  <a:gd name="connsiteY3" fmla="*/ 0 h 2190904"/>
                  <a:gd name="connsiteX4" fmla="*/ 3024000 w 3024000"/>
                  <a:gd name="connsiteY4" fmla="*/ 0 h 2190904"/>
                  <a:gd name="connsiteX5" fmla="*/ 3024000 w 3024000"/>
                  <a:gd name="connsiteY5" fmla="*/ 2190904 h 2190904"/>
                  <a:gd name="connsiteX6" fmla="*/ 765644 w 3024000"/>
                  <a:gd name="connsiteY6" fmla="*/ 2190904 h 2190904"/>
                  <a:gd name="connsiteX7" fmla="*/ 843227 w 3024000"/>
                  <a:gd name="connsiteY7" fmla="*/ 2143918 h 2190904"/>
                  <a:gd name="connsiteX8" fmla="*/ 369543 w 3024000"/>
                  <a:gd name="connsiteY8" fmla="*/ 1361773 h 2190904"/>
                  <a:gd name="connsiteX9" fmla="*/ 0 w 3024000"/>
                  <a:gd name="connsiteY9" fmla="*/ 1585576 h 2190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24000" h="2190904">
                    <a:moveTo>
                      <a:pt x="0" y="1918960"/>
                    </a:moveTo>
                    <a:lnTo>
                      <a:pt x="164695" y="2190904"/>
                    </a:lnTo>
                    <a:lnTo>
                      <a:pt x="0" y="2190904"/>
                    </a:lnTo>
                    <a:close/>
                    <a:moveTo>
                      <a:pt x="0" y="0"/>
                    </a:moveTo>
                    <a:lnTo>
                      <a:pt x="3024000" y="0"/>
                    </a:lnTo>
                    <a:lnTo>
                      <a:pt x="3024000" y="2190904"/>
                    </a:lnTo>
                    <a:lnTo>
                      <a:pt x="765644" y="2190904"/>
                    </a:lnTo>
                    <a:lnTo>
                      <a:pt x="843227" y="2143918"/>
                    </a:lnTo>
                    <a:lnTo>
                      <a:pt x="369543" y="1361773"/>
                    </a:lnTo>
                    <a:lnTo>
                      <a:pt x="0" y="1585576"/>
                    </a:lnTo>
                    <a:close/>
                  </a:path>
                </a:pathLst>
              </a:custGeom>
              <a:blipFill>
                <a:blip r:embed="rId2">
                  <a:alphaModFix amt="3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>
                <a:off x="1918796" y="1737920"/>
                <a:ext cx="4162666" cy="3277153"/>
              </a:xfrm>
              <a:custGeom>
                <a:avLst/>
                <a:gdLst/>
                <a:ahLst/>
                <a:cxnLst/>
                <a:rect l="l" t="t" r="r" b="b"/>
                <a:pathLst>
                  <a:path w="4162666" h="3277153">
                    <a:moveTo>
                      <a:pt x="0" y="0"/>
                    </a:moveTo>
                    <a:lnTo>
                      <a:pt x="4162666" y="0"/>
                    </a:lnTo>
                    <a:lnTo>
                      <a:pt x="4162666" y="3277154"/>
                    </a:lnTo>
                    <a:lnTo>
                      <a:pt x="0" y="327715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" name="Freeform 5"/>
              <p:cNvSpPr/>
              <p:nvPr/>
            </p:nvSpPr>
            <p:spPr>
              <a:xfrm rot="-1375473">
                <a:off x="2471554" y="1710208"/>
                <a:ext cx="186049" cy="226218"/>
              </a:xfrm>
              <a:custGeom>
                <a:avLst/>
                <a:gdLst/>
                <a:ahLst/>
                <a:cxnLst/>
                <a:rect l="l" t="t" r="r" b="b"/>
                <a:pathLst>
                  <a:path w="186049" h="226218">
                    <a:moveTo>
                      <a:pt x="0" y="0"/>
                    </a:moveTo>
                    <a:lnTo>
                      <a:pt x="186049" y="0"/>
                    </a:lnTo>
                    <a:lnTo>
                      <a:pt x="186049" y="226217"/>
                    </a:lnTo>
                    <a:lnTo>
                      <a:pt x="0" y="22621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Freeform 6"/>
              <p:cNvSpPr/>
              <p:nvPr/>
            </p:nvSpPr>
            <p:spPr>
              <a:xfrm rot="971076">
                <a:off x="4966718" y="1634959"/>
                <a:ext cx="201419" cy="244907"/>
              </a:xfrm>
              <a:custGeom>
                <a:avLst/>
                <a:gdLst/>
                <a:ahLst/>
                <a:cxnLst/>
                <a:rect l="l" t="t" r="r" b="b"/>
                <a:pathLst>
                  <a:path w="201419" h="244907">
                    <a:moveTo>
                      <a:pt x="0" y="0"/>
                    </a:moveTo>
                    <a:lnTo>
                      <a:pt x="201419" y="0"/>
                    </a:lnTo>
                    <a:lnTo>
                      <a:pt x="201419" y="244907"/>
                    </a:lnTo>
                    <a:lnTo>
                      <a:pt x="0" y="24490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 rot="931064">
                <a:off x="5419376" y="2847389"/>
                <a:ext cx="195400" cy="411134"/>
              </a:xfrm>
              <a:custGeom>
                <a:avLst/>
                <a:gdLst/>
                <a:ahLst/>
                <a:cxnLst/>
                <a:rect l="l" t="t" r="r" b="b"/>
                <a:pathLst>
                  <a:path w="195400" h="411134">
                    <a:moveTo>
                      <a:pt x="0" y="0"/>
                    </a:moveTo>
                    <a:lnTo>
                      <a:pt x="195401" y="0"/>
                    </a:lnTo>
                    <a:lnTo>
                      <a:pt x="195401" y="411134"/>
                    </a:lnTo>
                    <a:lnTo>
                      <a:pt x="0" y="41113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 r="-73044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Freeform 8"/>
              <p:cNvSpPr/>
              <p:nvPr/>
            </p:nvSpPr>
            <p:spPr>
              <a:xfrm rot="-1482746">
                <a:off x="1995789" y="2844015"/>
                <a:ext cx="195400" cy="411134"/>
              </a:xfrm>
              <a:custGeom>
                <a:avLst/>
                <a:gdLst/>
                <a:ahLst/>
                <a:cxnLst/>
                <a:rect l="l" t="t" r="r" b="b"/>
                <a:pathLst>
                  <a:path w="195400" h="411134">
                    <a:moveTo>
                      <a:pt x="0" y="0"/>
                    </a:moveTo>
                    <a:lnTo>
                      <a:pt x="195401" y="0"/>
                    </a:lnTo>
                    <a:lnTo>
                      <a:pt x="195401" y="411135"/>
                    </a:lnTo>
                    <a:lnTo>
                      <a:pt x="0" y="41113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 r="-73044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435153" y="556228"/>
                <a:ext cx="1128650" cy="11637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lnSpc>
                    <a:spcPts val="942"/>
                  </a:lnSpc>
                </a:pPr>
                <a:r>
                  <a:rPr lang="en-US" sz="800" b="1" dirty="0">
                    <a:solidFill>
                      <a:srgbClr val="FFFFFF"/>
                    </a:solidFill>
                    <a:latin typeface="League Spartan"/>
                  </a:rPr>
                  <a:t>SIGN UP SHEET</a:t>
                </a:r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5353772" y="556228"/>
                <a:ext cx="1767575" cy="11637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>
                  <a:lnSpc>
                    <a:spcPts val="942"/>
                  </a:lnSpc>
                </a:pPr>
                <a:r>
                  <a:rPr lang="en-US" sz="800" b="1" dirty="0">
                    <a:solidFill>
                      <a:srgbClr val="FFFFFF"/>
                    </a:solidFill>
                    <a:latin typeface="League Spartan"/>
                  </a:rPr>
                  <a:t>2024 - 2025</a:t>
                </a:r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891143" y="689578"/>
                <a:ext cx="3774214" cy="92986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6983"/>
                  </a:lnSpc>
                </a:pPr>
                <a:r>
                  <a:rPr lang="en-US" sz="7000" b="1" spc="-405" dirty="0">
                    <a:solidFill>
                      <a:srgbClr val="FFFFFF"/>
                    </a:solidFill>
                    <a:latin typeface="League Spartan"/>
                  </a:rPr>
                  <a:t>Karaoke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9215E3DC-7450-979C-05A2-E80988C59BB0}"/>
                </a:ext>
              </a:extLst>
            </p:cNvPr>
            <p:cNvGrpSpPr/>
            <p:nvPr/>
          </p:nvGrpSpPr>
          <p:grpSpPr>
            <a:xfrm>
              <a:off x="435614" y="3430576"/>
              <a:ext cx="6686194" cy="6814664"/>
              <a:chOff x="435614" y="3430576"/>
              <a:chExt cx="6686194" cy="681466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435614" y="3430576"/>
                <a:ext cx="6686194" cy="6814664"/>
              </a:xfrm>
              <a:custGeom>
                <a:avLst/>
                <a:gdLst/>
                <a:ahLst/>
                <a:cxnLst/>
                <a:rect l="l" t="t" r="r" b="b"/>
                <a:pathLst>
                  <a:path w="2396181" h="2442222">
                    <a:moveTo>
                      <a:pt x="0" y="0"/>
                    </a:moveTo>
                    <a:lnTo>
                      <a:pt x="2396181" y="0"/>
                    </a:lnTo>
                    <a:lnTo>
                      <a:pt x="2396181" y="2442222"/>
                    </a:lnTo>
                    <a:lnTo>
                      <a:pt x="0" y="2442222"/>
                    </a:lnTo>
                    <a:close/>
                  </a:path>
                </a:pathLst>
              </a:cu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435614" y="428063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435614" y="477768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435614" y="527473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435614" y="577178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435614" y="626883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435614" y="676588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435614" y="726293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435614" y="775998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435614" y="825703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435614" y="875408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435614" y="925113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435614" y="974818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 flipV="1">
                <a:off x="2114774" y="3783588"/>
                <a:ext cx="0" cy="6461652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 flipH="1" flipV="1">
                <a:off x="3382946" y="3783588"/>
                <a:ext cx="0" cy="6461652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 flipV="1">
                <a:off x="5239781" y="3783588"/>
                <a:ext cx="0" cy="6461652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435614" y="3783587"/>
                <a:ext cx="6686194" cy="0"/>
              </a:xfrm>
              <a:prstGeom prst="line">
                <a:avLst/>
              </a:prstGeom>
              <a:ln w="6350" cap="flat">
                <a:solidFill>
                  <a:srgbClr val="47172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842566" y="3547907"/>
                <a:ext cx="864795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800" b="1" dirty="0">
                    <a:solidFill>
                      <a:srgbClr val="47172D"/>
                    </a:solidFill>
                    <a:latin typeface="League Spartan"/>
                  </a:rPr>
                  <a:t>FULL </a:t>
                </a:r>
                <a:r>
                  <a:rPr lang="en-US" sz="800" b="1" u="none" strike="noStrike" dirty="0">
                    <a:solidFill>
                      <a:srgbClr val="47172D"/>
                    </a:solidFill>
                    <a:latin typeface="League Spartan"/>
                  </a:rPr>
                  <a:t>NAME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2521758" y="3547907"/>
                <a:ext cx="454205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800" b="1" u="none" strike="noStrike" dirty="0">
                    <a:solidFill>
                      <a:srgbClr val="47172D"/>
                    </a:solidFill>
                    <a:latin typeface="League Spartan"/>
                  </a:rPr>
                  <a:t>PHONE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3789931" y="3547907"/>
                <a:ext cx="1042866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800" b="1" dirty="0">
                    <a:solidFill>
                      <a:srgbClr val="47172D"/>
                    </a:solidFill>
                    <a:latin typeface="League Spartan"/>
                  </a:rPr>
                  <a:t>EMAIL</a:t>
                </a:r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5651099" y="3547907"/>
                <a:ext cx="1058931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800" b="1" dirty="0">
                    <a:solidFill>
                      <a:srgbClr val="47172D"/>
                    </a:solidFill>
                    <a:latin typeface="League Spartan"/>
                  </a:rPr>
                  <a:t>TIME SLOT</a:t>
                </a:r>
              </a:p>
            </p:txBody>
          </p:sp>
        </p:grpSp>
        <p:sp>
          <p:nvSpPr>
            <p:cNvPr id="29" name="QuickSignup"/>
            <p:cNvSpPr/>
            <p:nvPr/>
          </p:nvSpPr>
          <p:spPr>
            <a:xfrm>
              <a:off x="3447798" y="10364916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13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League Spartan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Basketball, Karaoke, Secret Santa Sign up Sheet (Portrait)</dc:title>
  <dc:creator>Computer</dc:creator>
  <cp:lastModifiedBy>Hoang Anh</cp:lastModifiedBy>
  <cp:revision>44</cp:revision>
  <dcterms:created xsi:type="dcterms:W3CDTF">2006-08-16T00:00:00Z</dcterms:created>
  <dcterms:modified xsi:type="dcterms:W3CDTF">2024-06-07T15:07:33Z</dcterms:modified>
  <dc:identifier>DAGHajIkefs</dc:identifier>
</cp:coreProperties>
</file>