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5" r:id="rId2"/>
  </p:sldIdLst>
  <p:sldSz cx="7556500" cy="10693400"/>
  <p:notesSz cx="6858000" cy="9144000"/>
  <p:embeddedFontLst>
    <p:embeddedFont>
      <p:font typeface="DM Sans" pitchFamily="2" charset="0"/>
      <p:regular r:id="rId3"/>
      <p:bold r:id="rId4"/>
      <p:italic r:id="rId5"/>
      <p:boldItalic r:id="rId6"/>
    </p:embeddedFont>
    <p:embeddedFont>
      <p:font typeface="DM Sans SemiBold" pitchFamily="2" charset="0"/>
      <p:bold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B2B"/>
    <a:srgbClr val="FF7D40"/>
    <a:srgbClr val="FFFFFF"/>
    <a:srgbClr val="FFF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9" autoAdjust="0"/>
    <p:restoredTop sz="94678" autoAdjust="0"/>
  </p:normalViewPr>
  <p:slideViewPr>
    <p:cSldViewPr>
      <p:cViewPr>
        <p:scale>
          <a:sx n="66" d="100"/>
          <a:sy n="66" d="100"/>
        </p:scale>
        <p:origin x="1824" y="2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C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Karaoke #2">
            <a:extLst>
              <a:ext uri="{FF2B5EF4-FFF2-40B4-BE49-F238E27FC236}">
                <a16:creationId xmlns:a16="http://schemas.microsoft.com/office/drawing/2014/main" id="{602CE7FD-F8BA-D493-F3B4-78A1B357384E}"/>
              </a:ext>
            </a:extLst>
          </p:cNvPr>
          <p:cNvGrpSpPr/>
          <p:nvPr/>
        </p:nvGrpSpPr>
        <p:grpSpPr>
          <a:xfrm>
            <a:off x="1865" y="5580"/>
            <a:ext cx="7552770" cy="10682239"/>
            <a:chOff x="1865" y="5580"/>
            <a:chExt cx="7552770" cy="10682239"/>
          </a:xfrm>
        </p:grpSpPr>
        <p:pic>
          <p:nvPicPr>
            <p:cNvPr id="164" name="Picture 163" descr="A microphone with a purple light&#10;&#10;Description automatically generated">
              <a:extLst>
                <a:ext uri="{FF2B5EF4-FFF2-40B4-BE49-F238E27FC236}">
                  <a16:creationId xmlns:a16="http://schemas.microsoft.com/office/drawing/2014/main" id="{25A08C95-29DB-A9CB-D489-A9513F9926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5" y="5580"/>
              <a:ext cx="7552770" cy="10682239"/>
            </a:xfrm>
            <a:prstGeom prst="rect">
              <a:avLst/>
            </a:prstGeom>
          </p:spPr>
        </p:pic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44863702-FF79-04ED-48E8-4FB3F16A90D1}"/>
                </a:ext>
              </a:extLst>
            </p:cNvPr>
            <p:cNvGrpSpPr/>
            <p:nvPr/>
          </p:nvGrpSpPr>
          <p:grpSpPr>
            <a:xfrm>
              <a:off x="416496" y="2384061"/>
              <a:ext cx="6723509" cy="7794523"/>
              <a:chOff x="416496" y="2384061"/>
              <a:chExt cx="6723509" cy="7794523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E8CE36A3-B085-96A2-23B1-2E60BDED74C2}"/>
                  </a:ext>
                </a:extLst>
              </p:cNvPr>
              <p:cNvGrpSpPr/>
              <p:nvPr/>
            </p:nvGrpSpPr>
            <p:grpSpPr>
              <a:xfrm>
                <a:off x="416496" y="2384061"/>
                <a:ext cx="6723509" cy="1186654"/>
                <a:chOff x="416496" y="2384061"/>
                <a:chExt cx="6723509" cy="1186654"/>
              </a:xfrm>
            </p:grpSpPr>
            <p:sp>
              <p:nvSpPr>
                <p:cNvPr id="18" name="Freeform 18"/>
                <p:cNvSpPr/>
                <p:nvPr/>
              </p:nvSpPr>
              <p:spPr>
                <a:xfrm>
                  <a:off x="416496" y="2384061"/>
                  <a:ext cx="6723509" cy="1186654"/>
                </a:xfrm>
                <a:prstGeom prst="roundRect">
                  <a:avLst>
                    <a:gd name="adj" fmla="val 11851"/>
                  </a:avLst>
                </a:prstGeom>
                <a:solidFill>
                  <a:srgbClr val="FFFFFF"/>
                </a:solidFill>
                <a:ln cap="sq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0" name="AutoShape 20"/>
                <p:cNvSpPr/>
                <p:nvPr/>
              </p:nvSpPr>
              <p:spPr>
                <a:xfrm>
                  <a:off x="3545930" y="3045863"/>
                  <a:ext cx="3304514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1" name="AutoShape 21"/>
                <p:cNvSpPr/>
                <p:nvPr/>
              </p:nvSpPr>
              <p:spPr>
                <a:xfrm>
                  <a:off x="709556" y="3045863"/>
                  <a:ext cx="2556221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4" name="AutoShape 24"/>
                <p:cNvSpPr/>
                <p:nvPr/>
              </p:nvSpPr>
              <p:spPr>
                <a:xfrm>
                  <a:off x="709556" y="3379166"/>
                  <a:ext cx="6140888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6" name="AutoShape 26"/>
                <p:cNvSpPr/>
                <p:nvPr/>
              </p:nvSpPr>
              <p:spPr>
                <a:xfrm>
                  <a:off x="709556" y="2712560"/>
                  <a:ext cx="1485947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7" name="AutoShape 27"/>
                <p:cNvSpPr/>
                <p:nvPr/>
              </p:nvSpPr>
              <p:spPr>
                <a:xfrm>
                  <a:off x="4336050" y="2712560"/>
                  <a:ext cx="2514394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8" name="AutoShape 28"/>
                <p:cNvSpPr/>
                <p:nvPr/>
              </p:nvSpPr>
              <p:spPr>
                <a:xfrm>
                  <a:off x="2475657" y="2712560"/>
                  <a:ext cx="1580240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2" name="TextBox 22"/>
                <p:cNvSpPr txBox="1"/>
                <p:nvPr/>
              </p:nvSpPr>
              <p:spPr>
                <a:xfrm>
                  <a:off x="709556" y="2896966"/>
                  <a:ext cx="806917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Time Slot</a:t>
                  </a:r>
                </a:p>
              </p:txBody>
            </p:sp>
            <p:sp>
              <p:nvSpPr>
                <p:cNvPr id="23" name="TextBox 23"/>
                <p:cNvSpPr txBox="1"/>
                <p:nvPr/>
              </p:nvSpPr>
              <p:spPr>
                <a:xfrm>
                  <a:off x="3545930" y="2896966"/>
                  <a:ext cx="2160887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Group/Solo Performance</a:t>
                  </a:r>
                </a:p>
              </p:txBody>
            </p:sp>
            <p:sp>
              <p:nvSpPr>
                <p:cNvPr id="25" name="TextBox 25"/>
                <p:cNvSpPr txBox="1"/>
                <p:nvPr/>
              </p:nvSpPr>
              <p:spPr>
                <a:xfrm>
                  <a:off x="709556" y="3230269"/>
                  <a:ext cx="1332699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Any Special Requests</a:t>
                  </a:r>
                </a:p>
              </p:txBody>
            </p:sp>
            <p:sp>
              <p:nvSpPr>
                <p:cNvPr id="29" name="TextBox 29"/>
                <p:cNvSpPr txBox="1"/>
                <p:nvPr/>
              </p:nvSpPr>
              <p:spPr>
                <a:xfrm>
                  <a:off x="709556" y="2563705"/>
                  <a:ext cx="403458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algn="l">
                    <a:lnSpc>
                      <a:spcPts val="980"/>
                    </a:lnSpc>
                  </a:pPr>
                  <a:r>
                    <a:rPr lang="en-US" sz="700" dirty="0">
                      <a:solidFill>
                        <a:srgbClr val="060C30"/>
                      </a:solidFill>
                      <a:latin typeface="DM Sans"/>
                    </a:rPr>
                    <a:t>Name</a:t>
                  </a:r>
                </a:p>
              </p:txBody>
            </p:sp>
            <p:sp>
              <p:nvSpPr>
                <p:cNvPr id="30" name="TextBox 30"/>
                <p:cNvSpPr txBox="1"/>
                <p:nvPr/>
              </p:nvSpPr>
              <p:spPr>
                <a:xfrm>
                  <a:off x="4336050" y="2563705"/>
                  <a:ext cx="1049205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Email</a:t>
                  </a:r>
                </a:p>
              </p:txBody>
            </p:sp>
            <p:sp>
              <p:nvSpPr>
                <p:cNvPr id="31" name="TextBox 31"/>
                <p:cNvSpPr txBox="1"/>
                <p:nvPr/>
              </p:nvSpPr>
              <p:spPr>
                <a:xfrm>
                  <a:off x="2475657" y="2563705"/>
                  <a:ext cx="433484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Phone</a:t>
                  </a:r>
                </a:p>
              </p:txBody>
            </p: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CAA5AA3D-AC48-73D9-811C-4A2DE3C1ED43}"/>
                  </a:ext>
                </a:extLst>
              </p:cNvPr>
              <p:cNvGrpSpPr/>
              <p:nvPr/>
            </p:nvGrpSpPr>
            <p:grpSpPr>
              <a:xfrm>
                <a:off x="416496" y="4036028"/>
                <a:ext cx="6723509" cy="1186654"/>
                <a:chOff x="416496" y="2384061"/>
                <a:chExt cx="6723509" cy="1186654"/>
              </a:xfrm>
            </p:grpSpPr>
            <p:sp>
              <p:nvSpPr>
                <p:cNvPr id="62" name="Freeform 18">
                  <a:extLst>
                    <a:ext uri="{FF2B5EF4-FFF2-40B4-BE49-F238E27FC236}">
                      <a16:creationId xmlns:a16="http://schemas.microsoft.com/office/drawing/2014/main" id="{A2A192A7-79D1-E792-5537-F27F40B2AB7B}"/>
                    </a:ext>
                  </a:extLst>
                </p:cNvPr>
                <p:cNvSpPr/>
                <p:nvPr/>
              </p:nvSpPr>
              <p:spPr>
                <a:xfrm>
                  <a:off x="416496" y="2384061"/>
                  <a:ext cx="6723509" cy="1186654"/>
                </a:xfrm>
                <a:prstGeom prst="roundRect">
                  <a:avLst>
                    <a:gd name="adj" fmla="val 11851"/>
                  </a:avLst>
                </a:prstGeom>
                <a:solidFill>
                  <a:srgbClr val="FFFFFF"/>
                </a:solidFill>
                <a:ln cap="sq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77" name="AutoShape 20">
                  <a:extLst>
                    <a:ext uri="{FF2B5EF4-FFF2-40B4-BE49-F238E27FC236}">
                      <a16:creationId xmlns:a16="http://schemas.microsoft.com/office/drawing/2014/main" id="{87E4AA37-047A-EA3C-3503-22CA4F6BBF85}"/>
                    </a:ext>
                  </a:extLst>
                </p:cNvPr>
                <p:cNvSpPr/>
                <p:nvPr/>
              </p:nvSpPr>
              <p:spPr>
                <a:xfrm>
                  <a:off x="3545930" y="3045863"/>
                  <a:ext cx="3304514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4" name="AutoShape 21">
                  <a:extLst>
                    <a:ext uri="{FF2B5EF4-FFF2-40B4-BE49-F238E27FC236}">
                      <a16:creationId xmlns:a16="http://schemas.microsoft.com/office/drawing/2014/main" id="{603CEC5B-AE25-BD7B-3CE7-7BB26921CE88}"/>
                    </a:ext>
                  </a:extLst>
                </p:cNvPr>
                <p:cNvSpPr/>
                <p:nvPr/>
              </p:nvSpPr>
              <p:spPr>
                <a:xfrm>
                  <a:off x="709556" y="3045863"/>
                  <a:ext cx="2556221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5" name="AutoShape 24">
                  <a:extLst>
                    <a:ext uri="{FF2B5EF4-FFF2-40B4-BE49-F238E27FC236}">
                      <a16:creationId xmlns:a16="http://schemas.microsoft.com/office/drawing/2014/main" id="{4A9E30A9-B48A-DB8E-9568-C86268384DEA}"/>
                    </a:ext>
                  </a:extLst>
                </p:cNvPr>
                <p:cNvSpPr/>
                <p:nvPr/>
              </p:nvSpPr>
              <p:spPr>
                <a:xfrm>
                  <a:off x="709556" y="3379166"/>
                  <a:ext cx="6140888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6" name="AutoShape 26">
                  <a:extLst>
                    <a:ext uri="{FF2B5EF4-FFF2-40B4-BE49-F238E27FC236}">
                      <a16:creationId xmlns:a16="http://schemas.microsoft.com/office/drawing/2014/main" id="{61EEC1C6-2FAC-23B5-AB85-EA93ED81F5F9}"/>
                    </a:ext>
                  </a:extLst>
                </p:cNvPr>
                <p:cNvSpPr/>
                <p:nvPr/>
              </p:nvSpPr>
              <p:spPr>
                <a:xfrm>
                  <a:off x="709556" y="2712560"/>
                  <a:ext cx="1485947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7" name="AutoShape 27">
                  <a:extLst>
                    <a:ext uri="{FF2B5EF4-FFF2-40B4-BE49-F238E27FC236}">
                      <a16:creationId xmlns:a16="http://schemas.microsoft.com/office/drawing/2014/main" id="{4987842E-D6C9-3F7D-255D-20991C91A24D}"/>
                    </a:ext>
                  </a:extLst>
                </p:cNvPr>
                <p:cNvSpPr/>
                <p:nvPr/>
              </p:nvSpPr>
              <p:spPr>
                <a:xfrm>
                  <a:off x="4336050" y="2712560"/>
                  <a:ext cx="2514394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8" name="AutoShape 28">
                  <a:extLst>
                    <a:ext uri="{FF2B5EF4-FFF2-40B4-BE49-F238E27FC236}">
                      <a16:creationId xmlns:a16="http://schemas.microsoft.com/office/drawing/2014/main" id="{7D00E95A-4AF3-E528-2175-5F0F9E0B4F58}"/>
                    </a:ext>
                  </a:extLst>
                </p:cNvPr>
                <p:cNvSpPr/>
                <p:nvPr/>
              </p:nvSpPr>
              <p:spPr>
                <a:xfrm>
                  <a:off x="2475657" y="2712560"/>
                  <a:ext cx="1580240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9" name="TextBox 22">
                  <a:extLst>
                    <a:ext uri="{FF2B5EF4-FFF2-40B4-BE49-F238E27FC236}">
                      <a16:creationId xmlns:a16="http://schemas.microsoft.com/office/drawing/2014/main" id="{FC917664-7F71-B750-DCF1-FF54DC2C8703}"/>
                    </a:ext>
                  </a:extLst>
                </p:cNvPr>
                <p:cNvSpPr txBox="1"/>
                <p:nvPr/>
              </p:nvSpPr>
              <p:spPr>
                <a:xfrm>
                  <a:off x="709556" y="2896966"/>
                  <a:ext cx="806917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Time Slot</a:t>
                  </a:r>
                </a:p>
              </p:txBody>
            </p:sp>
            <p:sp>
              <p:nvSpPr>
                <p:cNvPr id="100" name="TextBox 23">
                  <a:extLst>
                    <a:ext uri="{FF2B5EF4-FFF2-40B4-BE49-F238E27FC236}">
                      <a16:creationId xmlns:a16="http://schemas.microsoft.com/office/drawing/2014/main" id="{C055AF13-1963-1912-C57F-65FDB356D11C}"/>
                    </a:ext>
                  </a:extLst>
                </p:cNvPr>
                <p:cNvSpPr txBox="1"/>
                <p:nvPr/>
              </p:nvSpPr>
              <p:spPr>
                <a:xfrm>
                  <a:off x="3545930" y="2896966"/>
                  <a:ext cx="2160887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Group/Solo Performance</a:t>
                  </a:r>
                </a:p>
              </p:txBody>
            </p:sp>
            <p:sp>
              <p:nvSpPr>
                <p:cNvPr id="101" name="TextBox 25">
                  <a:extLst>
                    <a:ext uri="{FF2B5EF4-FFF2-40B4-BE49-F238E27FC236}">
                      <a16:creationId xmlns:a16="http://schemas.microsoft.com/office/drawing/2014/main" id="{26CC5BF7-9F53-0B47-17B9-CD8C69A63ECC}"/>
                    </a:ext>
                  </a:extLst>
                </p:cNvPr>
                <p:cNvSpPr txBox="1"/>
                <p:nvPr/>
              </p:nvSpPr>
              <p:spPr>
                <a:xfrm>
                  <a:off x="709556" y="3230269"/>
                  <a:ext cx="1332699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Any Special Requests</a:t>
                  </a:r>
                </a:p>
              </p:txBody>
            </p:sp>
            <p:sp>
              <p:nvSpPr>
                <p:cNvPr id="102" name="TextBox 29">
                  <a:extLst>
                    <a:ext uri="{FF2B5EF4-FFF2-40B4-BE49-F238E27FC236}">
                      <a16:creationId xmlns:a16="http://schemas.microsoft.com/office/drawing/2014/main" id="{E5EEE8E8-78DB-2DDF-B075-576118B69341}"/>
                    </a:ext>
                  </a:extLst>
                </p:cNvPr>
                <p:cNvSpPr txBox="1"/>
                <p:nvPr/>
              </p:nvSpPr>
              <p:spPr>
                <a:xfrm>
                  <a:off x="709556" y="2563705"/>
                  <a:ext cx="403458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algn="l">
                    <a:lnSpc>
                      <a:spcPts val="980"/>
                    </a:lnSpc>
                  </a:pPr>
                  <a:r>
                    <a:rPr lang="en-US" sz="700" dirty="0">
                      <a:solidFill>
                        <a:srgbClr val="060C30"/>
                      </a:solidFill>
                      <a:latin typeface="DM Sans"/>
                    </a:rPr>
                    <a:t>Name</a:t>
                  </a:r>
                </a:p>
              </p:txBody>
            </p:sp>
            <p:sp>
              <p:nvSpPr>
                <p:cNvPr id="103" name="TextBox 30">
                  <a:extLst>
                    <a:ext uri="{FF2B5EF4-FFF2-40B4-BE49-F238E27FC236}">
                      <a16:creationId xmlns:a16="http://schemas.microsoft.com/office/drawing/2014/main" id="{23586B2D-3B48-A78D-A1F5-20CF4A52FFE0}"/>
                    </a:ext>
                  </a:extLst>
                </p:cNvPr>
                <p:cNvSpPr txBox="1"/>
                <p:nvPr/>
              </p:nvSpPr>
              <p:spPr>
                <a:xfrm>
                  <a:off x="4336050" y="2563705"/>
                  <a:ext cx="1049205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Email</a:t>
                  </a:r>
                </a:p>
              </p:txBody>
            </p:sp>
            <p:sp>
              <p:nvSpPr>
                <p:cNvPr id="104" name="TextBox 31">
                  <a:extLst>
                    <a:ext uri="{FF2B5EF4-FFF2-40B4-BE49-F238E27FC236}">
                      <a16:creationId xmlns:a16="http://schemas.microsoft.com/office/drawing/2014/main" id="{AC37D2F9-2905-6117-BF4E-D9641CF630AD}"/>
                    </a:ext>
                  </a:extLst>
                </p:cNvPr>
                <p:cNvSpPr txBox="1"/>
                <p:nvPr/>
              </p:nvSpPr>
              <p:spPr>
                <a:xfrm>
                  <a:off x="2475657" y="2563705"/>
                  <a:ext cx="433484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Phone</a:t>
                  </a:r>
                </a:p>
              </p:txBody>
            </p:sp>
          </p:grp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2843277C-55B1-45D1-C5E8-4814DAA9043A}"/>
                  </a:ext>
                </a:extLst>
              </p:cNvPr>
              <p:cNvGrpSpPr/>
              <p:nvPr/>
            </p:nvGrpSpPr>
            <p:grpSpPr>
              <a:xfrm>
                <a:off x="416496" y="5687995"/>
                <a:ext cx="6723509" cy="1186654"/>
                <a:chOff x="416496" y="2384061"/>
                <a:chExt cx="6723509" cy="1186654"/>
              </a:xfrm>
            </p:grpSpPr>
            <p:sp>
              <p:nvSpPr>
                <p:cNvPr id="106" name="Freeform 18">
                  <a:extLst>
                    <a:ext uri="{FF2B5EF4-FFF2-40B4-BE49-F238E27FC236}">
                      <a16:creationId xmlns:a16="http://schemas.microsoft.com/office/drawing/2014/main" id="{C5A43866-19AD-FBE1-57B8-DA491E247A3A}"/>
                    </a:ext>
                  </a:extLst>
                </p:cNvPr>
                <p:cNvSpPr/>
                <p:nvPr/>
              </p:nvSpPr>
              <p:spPr>
                <a:xfrm>
                  <a:off x="416496" y="2384061"/>
                  <a:ext cx="6723509" cy="1186654"/>
                </a:xfrm>
                <a:prstGeom prst="roundRect">
                  <a:avLst>
                    <a:gd name="adj" fmla="val 11851"/>
                  </a:avLst>
                </a:prstGeom>
                <a:solidFill>
                  <a:srgbClr val="FFFFFF"/>
                </a:solidFill>
                <a:ln cap="sq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7" name="AutoShape 20">
                  <a:extLst>
                    <a:ext uri="{FF2B5EF4-FFF2-40B4-BE49-F238E27FC236}">
                      <a16:creationId xmlns:a16="http://schemas.microsoft.com/office/drawing/2014/main" id="{010B5308-7C79-2F2E-EFFA-82C492C60161}"/>
                    </a:ext>
                  </a:extLst>
                </p:cNvPr>
                <p:cNvSpPr/>
                <p:nvPr/>
              </p:nvSpPr>
              <p:spPr>
                <a:xfrm>
                  <a:off x="3545930" y="3045863"/>
                  <a:ext cx="3304514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8" name="AutoShape 21">
                  <a:extLst>
                    <a:ext uri="{FF2B5EF4-FFF2-40B4-BE49-F238E27FC236}">
                      <a16:creationId xmlns:a16="http://schemas.microsoft.com/office/drawing/2014/main" id="{70A10080-0C0E-66E8-642F-142AE51C0A41}"/>
                    </a:ext>
                  </a:extLst>
                </p:cNvPr>
                <p:cNvSpPr/>
                <p:nvPr/>
              </p:nvSpPr>
              <p:spPr>
                <a:xfrm>
                  <a:off x="709556" y="3045863"/>
                  <a:ext cx="2556221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9" name="AutoShape 24">
                  <a:extLst>
                    <a:ext uri="{FF2B5EF4-FFF2-40B4-BE49-F238E27FC236}">
                      <a16:creationId xmlns:a16="http://schemas.microsoft.com/office/drawing/2014/main" id="{BA26AD05-752D-1156-BC10-1807A33E384B}"/>
                    </a:ext>
                  </a:extLst>
                </p:cNvPr>
                <p:cNvSpPr/>
                <p:nvPr/>
              </p:nvSpPr>
              <p:spPr>
                <a:xfrm>
                  <a:off x="709556" y="3379166"/>
                  <a:ext cx="6140888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0" name="AutoShape 26">
                  <a:extLst>
                    <a:ext uri="{FF2B5EF4-FFF2-40B4-BE49-F238E27FC236}">
                      <a16:creationId xmlns:a16="http://schemas.microsoft.com/office/drawing/2014/main" id="{59EA0068-04F7-0CBB-7EC2-B31C13FCCEEF}"/>
                    </a:ext>
                  </a:extLst>
                </p:cNvPr>
                <p:cNvSpPr/>
                <p:nvPr/>
              </p:nvSpPr>
              <p:spPr>
                <a:xfrm>
                  <a:off x="709556" y="2712560"/>
                  <a:ext cx="1485947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1" name="AutoShape 27">
                  <a:extLst>
                    <a:ext uri="{FF2B5EF4-FFF2-40B4-BE49-F238E27FC236}">
                      <a16:creationId xmlns:a16="http://schemas.microsoft.com/office/drawing/2014/main" id="{26E5DD47-0FEF-E51F-FD19-F1A9414622D0}"/>
                    </a:ext>
                  </a:extLst>
                </p:cNvPr>
                <p:cNvSpPr/>
                <p:nvPr/>
              </p:nvSpPr>
              <p:spPr>
                <a:xfrm>
                  <a:off x="4336050" y="2712560"/>
                  <a:ext cx="2514394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2" name="AutoShape 28">
                  <a:extLst>
                    <a:ext uri="{FF2B5EF4-FFF2-40B4-BE49-F238E27FC236}">
                      <a16:creationId xmlns:a16="http://schemas.microsoft.com/office/drawing/2014/main" id="{9E7F5BAD-5E90-1DCB-30F1-132209EBED67}"/>
                    </a:ext>
                  </a:extLst>
                </p:cNvPr>
                <p:cNvSpPr/>
                <p:nvPr/>
              </p:nvSpPr>
              <p:spPr>
                <a:xfrm>
                  <a:off x="2475657" y="2712560"/>
                  <a:ext cx="1580240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3" name="TextBox 22">
                  <a:extLst>
                    <a:ext uri="{FF2B5EF4-FFF2-40B4-BE49-F238E27FC236}">
                      <a16:creationId xmlns:a16="http://schemas.microsoft.com/office/drawing/2014/main" id="{E5061986-6303-61F0-6704-5DF2DF4B8A15}"/>
                    </a:ext>
                  </a:extLst>
                </p:cNvPr>
                <p:cNvSpPr txBox="1"/>
                <p:nvPr/>
              </p:nvSpPr>
              <p:spPr>
                <a:xfrm>
                  <a:off x="709556" y="2896966"/>
                  <a:ext cx="806917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Time Slot</a:t>
                  </a:r>
                </a:p>
              </p:txBody>
            </p:sp>
            <p:sp>
              <p:nvSpPr>
                <p:cNvPr id="114" name="TextBox 23">
                  <a:extLst>
                    <a:ext uri="{FF2B5EF4-FFF2-40B4-BE49-F238E27FC236}">
                      <a16:creationId xmlns:a16="http://schemas.microsoft.com/office/drawing/2014/main" id="{C720A620-5087-E951-DAC2-B3B5DA6E3A3C}"/>
                    </a:ext>
                  </a:extLst>
                </p:cNvPr>
                <p:cNvSpPr txBox="1"/>
                <p:nvPr/>
              </p:nvSpPr>
              <p:spPr>
                <a:xfrm>
                  <a:off x="3545930" y="2896966"/>
                  <a:ext cx="2160887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Group/Solo Performance</a:t>
                  </a:r>
                </a:p>
              </p:txBody>
            </p:sp>
            <p:sp>
              <p:nvSpPr>
                <p:cNvPr id="115" name="TextBox 25">
                  <a:extLst>
                    <a:ext uri="{FF2B5EF4-FFF2-40B4-BE49-F238E27FC236}">
                      <a16:creationId xmlns:a16="http://schemas.microsoft.com/office/drawing/2014/main" id="{DFF44C59-F559-18FE-8A61-92C99E6BA9A8}"/>
                    </a:ext>
                  </a:extLst>
                </p:cNvPr>
                <p:cNvSpPr txBox="1"/>
                <p:nvPr/>
              </p:nvSpPr>
              <p:spPr>
                <a:xfrm>
                  <a:off x="709556" y="3230269"/>
                  <a:ext cx="1332699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Any Special Requests</a:t>
                  </a:r>
                </a:p>
              </p:txBody>
            </p:sp>
            <p:sp>
              <p:nvSpPr>
                <p:cNvPr id="116" name="TextBox 29">
                  <a:extLst>
                    <a:ext uri="{FF2B5EF4-FFF2-40B4-BE49-F238E27FC236}">
                      <a16:creationId xmlns:a16="http://schemas.microsoft.com/office/drawing/2014/main" id="{555B0C4B-4367-8BEC-BCB9-681514BD6F45}"/>
                    </a:ext>
                  </a:extLst>
                </p:cNvPr>
                <p:cNvSpPr txBox="1"/>
                <p:nvPr/>
              </p:nvSpPr>
              <p:spPr>
                <a:xfrm>
                  <a:off x="709556" y="2563705"/>
                  <a:ext cx="403458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algn="l">
                    <a:lnSpc>
                      <a:spcPts val="980"/>
                    </a:lnSpc>
                  </a:pPr>
                  <a:r>
                    <a:rPr lang="en-US" sz="700" dirty="0">
                      <a:solidFill>
                        <a:srgbClr val="060C30"/>
                      </a:solidFill>
                      <a:latin typeface="DM Sans"/>
                    </a:rPr>
                    <a:t>Name</a:t>
                  </a:r>
                </a:p>
              </p:txBody>
            </p:sp>
            <p:sp>
              <p:nvSpPr>
                <p:cNvPr id="117" name="TextBox 30">
                  <a:extLst>
                    <a:ext uri="{FF2B5EF4-FFF2-40B4-BE49-F238E27FC236}">
                      <a16:creationId xmlns:a16="http://schemas.microsoft.com/office/drawing/2014/main" id="{9EF95627-9104-8596-001C-F739E1F6C0A6}"/>
                    </a:ext>
                  </a:extLst>
                </p:cNvPr>
                <p:cNvSpPr txBox="1"/>
                <p:nvPr/>
              </p:nvSpPr>
              <p:spPr>
                <a:xfrm>
                  <a:off x="4336050" y="2563705"/>
                  <a:ext cx="1049205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Email</a:t>
                  </a:r>
                </a:p>
              </p:txBody>
            </p:sp>
            <p:sp>
              <p:nvSpPr>
                <p:cNvPr id="118" name="TextBox 31">
                  <a:extLst>
                    <a:ext uri="{FF2B5EF4-FFF2-40B4-BE49-F238E27FC236}">
                      <a16:creationId xmlns:a16="http://schemas.microsoft.com/office/drawing/2014/main" id="{83532331-B7C8-C209-A407-C952565F4EE8}"/>
                    </a:ext>
                  </a:extLst>
                </p:cNvPr>
                <p:cNvSpPr txBox="1"/>
                <p:nvPr/>
              </p:nvSpPr>
              <p:spPr>
                <a:xfrm>
                  <a:off x="2475657" y="2563705"/>
                  <a:ext cx="433484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Phone</a:t>
                  </a:r>
                </a:p>
              </p:txBody>
            </p: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508B630A-0B25-DE89-8E61-B5A2FAB763E4}"/>
                  </a:ext>
                </a:extLst>
              </p:cNvPr>
              <p:cNvGrpSpPr/>
              <p:nvPr/>
            </p:nvGrpSpPr>
            <p:grpSpPr>
              <a:xfrm>
                <a:off x="416496" y="7339962"/>
                <a:ext cx="6723509" cy="1186654"/>
                <a:chOff x="416496" y="2384061"/>
                <a:chExt cx="6723509" cy="1186654"/>
              </a:xfrm>
            </p:grpSpPr>
            <p:sp>
              <p:nvSpPr>
                <p:cNvPr id="120" name="Freeform 18">
                  <a:extLst>
                    <a:ext uri="{FF2B5EF4-FFF2-40B4-BE49-F238E27FC236}">
                      <a16:creationId xmlns:a16="http://schemas.microsoft.com/office/drawing/2014/main" id="{01C67CE6-EB92-945C-7C05-B7CF0CBCFB1A}"/>
                    </a:ext>
                  </a:extLst>
                </p:cNvPr>
                <p:cNvSpPr/>
                <p:nvPr/>
              </p:nvSpPr>
              <p:spPr>
                <a:xfrm>
                  <a:off x="416496" y="2384061"/>
                  <a:ext cx="6723509" cy="1186654"/>
                </a:xfrm>
                <a:prstGeom prst="roundRect">
                  <a:avLst>
                    <a:gd name="adj" fmla="val 11851"/>
                  </a:avLst>
                </a:prstGeom>
                <a:solidFill>
                  <a:srgbClr val="FFFFFF"/>
                </a:solidFill>
                <a:ln cap="sq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1" name="AutoShape 20">
                  <a:extLst>
                    <a:ext uri="{FF2B5EF4-FFF2-40B4-BE49-F238E27FC236}">
                      <a16:creationId xmlns:a16="http://schemas.microsoft.com/office/drawing/2014/main" id="{0AA9E0FF-1CF6-9702-6214-C2A8403839B2}"/>
                    </a:ext>
                  </a:extLst>
                </p:cNvPr>
                <p:cNvSpPr/>
                <p:nvPr/>
              </p:nvSpPr>
              <p:spPr>
                <a:xfrm>
                  <a:off x="3545930" y="3045863"/>
                  <a:ext cx="3304514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2" name="AutoShape 21">
                  <a:extLst>
                    <a:ext uri="{FF2B5EF4-FFF2-40B4-BE49-F238E27FC236}">
                      <a16:creationId xmlns:a16="http://schemas.microsoft.com/office/drawing/2014/main" id="{EB903814-F916-C6A9-2593-28E31210EA63}"/>
                    </a:ext>
                  </a:extLst>
                </p:cNvPr>
                <p:cNvSpPr/>
                <p:nvPr/>
              </p:nvSpPr>
              <p:spPr>
                <a:xfrm>
                  <a:off x="709556" y="3045863"/>
                  <a:ext cx="2556221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3" name="AutoShape 24">
                  <a:extLst>
                    <a:ext uri="{FF2B5EF4-FFF2-40B4-BE49-F238E27FC236}">
                      <a16:creationId xmlns:a16="http://schemas.microsoft.com/office/drawing/2014/main" id="{9F4B97B7-5288-5D11-02BC-8514F375E717}"/>
                    </a:ext>
                  </a:extLst>
                </p:cNvPr>
                <p:cNvSpPr/>
                <p:nvPr/>
              </p:nvSpPr>
              <p:spPr>
                <a:xfrm>
                  <a:off x="709556" y="3379166"/>
                  <a:ext cx="6140888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4" name="AutoShape 26">
                  <a:extLst>
                    <a:ext uri="{FF2B5EF4-FFF2-40B4-BE49-F238E27FC236}">
                      <a16:creationId xmlns:a16="http://schemas.microsoft.com/office/drawing/2014/main" id="{107200A2-5013-380D-EB3E-8A99F86380BB}"/>
                    </a:ext>
                  </a:extLst>
                </p:cNvPr>
                <p:cNvSpPr/>
                <p:nvPr/>
              </p:nvSpPr>
              <p:spPr>
                <a:xfrm>
                  <a:off x="709556" y="2712560"/>
                  <a:ext cx="1485947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5" name="AutoShape 27">
                  <a:extLst>
                    <a:ext uri="{FF2B5EF4-FFF2-40B4-BE49-F238E27FC236}">
                      <a16:creationId xmlns:a16="http://schemas.microsoft.com/office/drawing/2014/main" id="{E3EBC8B8-E40C-3713-CCDE-92413024F827}"/>
                    </a:ext>
                  </a:extLst>
                </p:cNvPr>
                <p:cNvSpPr/>
                <p:nvPr/>
              </p:nvSpPr>
              <p:spPr>
                <a:xfrm>
                  <a:off x="4336050" y="2712560"/>
                  <a:ext cx="2514394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6" name="AutoShape 28">
                  <a:extLst>
                    <a:ext uri="{FF2B5EF4-FFF2-40B4-BE49-F238E27FC236}">
                      <a16:creationId xmlns:a16="http://schemas.microsoft.com/office/drawing/2014/main" id="{CFE424D4-0E73-73D0-7D77-5EF30C62EA88}"/>
                    </a:ext>
                  </a:extLst>
                </p:cNvPr>
                <p:cNvSpPr/>
                <p:nvPr/>
              </p:nvSpPr>
              <p:spPr>
                <a:xfrm>
                  <a:off x="2475657" y="2712560"/>
                  <a:ext cx="1580240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7" name="TextBox 22">
                  <a:extLst>
                    <a:ext uri="{FF2B5EF4-FFF2-40B4-BE49-F238E27FC236}">
                      <a16:creationId xmlns:a16="http://schemas.microsoft.com/office/drawing/2014/main" id="{8350B3BF-29D0-80D8-F3B4-312EF81D8F95}"/>
                    </a:ext>
                  </a:extLst>
                </p:cNvPr>
                <p:cNvSpPr txBox="1"/>
                <p:nvPr/>
              </p:nvSpPr>
              <p:spPr>
                <a:xfrm>
                  <a:off x="709556" y="2896966"/>
                  <a:ext cx="806917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Time Slot</a:t>
                  </a:r>
                </a:p>
              </p:txBody>
            </p:sp>
            <p:sp>
              <p:nvSpPr>
                <p:cNvPr id="128" name="TextBox 23">
                  <a:extLst>
                    <a:ext uri="{FF2B5EF4-FFF2-40B4-BE49-F238E27FC236}">
                      <a16:creationId xmlns:a16="http://schemas.microsoft.com/office/drawing/2014/main" id="{D098089B-D02F-219A-1025-680CC1156F6B}"/>
                    </a:ext>
                  </a:extLst>
                </p:cNvPr>
                <p:cNvSpPr txBox="1"/>
                <p:nvPr/>
              </p:nvSpPr>
              <p:spPr>
                <a:xfrm>
                  <a:off x="3545930" y="2896966"/>
                  <a:ext cx="2160887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Group/Solo Performance</a:t>
                  </a:r>
                </a:p>
              </p:txBody>
            </p:sp>
            <p:sp>
              <p:nvSpPr>
                <p:cNvPr id="129" name="TextBox 25">
                  <a:extLst>
                    <a:ext uri="{FF2B5EF4-FFF2-40B4-BE49-F238E27FC236}">
                      <a16:creationId xmlns:a16="http://schemas.microsoft.com/office/drawing/2014/main" id="{FAB8CFAA-EFAB-925F-F7AB-F2F7D3A6563C}"/>
                    </a:ext>
                  </a:extLst>
                </p:cNvPr>
                <p:cNvSpPr txBox="1"/>
                <p:nvPr/>
              </p:nvSpPr>
              <p:spPr>
                <a:xfrm>
                  <a:off x="709556" y="3230269"/>
                  <a:ext cx="1332699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Any Special Requests</a:t>
                  </a:r>
                </a:p>
              </p:txBody>
            </p:sp>
            <p:sp>
              <p:nvSpPr>
                <p:cNvPr id="130" name="TextBox 29">
                  <a:extLst>
                    <a:ext uri="{FF2B5EF4-FFF2-40B4-BE49-F238E27FC236}">
                      <a16:creationId xmlns:a16="http://schemas.microsoft.com/office/drawing/2014/main" id="{016575E7-2010-3561-3893-8348133F4A41}"/>
                    </a:ext>
                  </a:extLst>
                </p:cNvPr>
                <p:cNvSpPr txBox="1"/>
                <p:nvPr/>
              </p:nvSpPr>
              <p:spPr>
                <a:xfrm>
                  <a:off x="709556" y="2563705"/>
                  <a:ext cx="403458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algn="l">
                    <a:lnSpc>
                      <a:spcPts val="980"/>
                    </a:lnSpc>
                  </a:pPr>
                  <a:r>
                    <a:rPr lang="en-US" sz="700" dirty="0">
                      <a:solidFill>
                        <a:srgbClr val="060C30"/>
                      </a:solidFill>
                      <a:latin typeface="DM Sans"/>
                    </a:rPr>
                    <a:t>Name</a:t>
                  </a:r>
                </a:p>
              </p:txBody>
            </p:sp>
            <p:sp>
              <p:nvSpPr>
                <p:cNvPr id="131" name="TextBox 30">
                  <a:extLst>
                    <a:ext uri="{FF2B5EF4-FFF2-40B4-BE49-F238E27FC236}">
                      <a16:creationId xmlns:a16="http://schemas.microsoft.com/office/drawing/2014/main" id="{4ED717D0-15FF-F6CE-C6C1-763D4B055A97}"/>
                    </a:ext>
                  </a:extLst>
                </p:cNvPr>
                <p:cNvSpPr txBox="1"/>
                <p:nvPr/>
              </p:nvSpPr>
              <p:spPr>
                <a:xfrm>
                  <a:off x="4336050" y="2563705"/>
                  <a:ext cx="1049205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Email</a:t>
                  </a:r>
                </a:p>
              </p:txBody>
            </p:sp>
            <p:sp>
              <p:nvSpPr>
                <p:cNvPr id="132" name="TextBox 31">
                  <a:extLst>
                    <a:ext uri="{FF2B5EF4-FFF2-40B4-BE49-F238E27FC236}">
                      <a16:creationId xmlns:a16="http://schemas.microsoft.com/office/drawing/2014/main" id="{C3CF8C48-EAEB-9260-7A52-CB8AFB96CE66}"/>
                    </a:ext>
                  </a:extLst>
                </p:cNvPr>
                <p:cNvSpPr txBox="1"/>
                <p:nvPr/>
              </p:nvSpPr>
              <p:spPr>
                <a:xfrm>
                  <a:off x="2475657" y="2563705"/>
                  <a:ext cx="433484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Phone</a:t>
                  </a:r>
                </a:p>
              </p:txBody>
            </p:sp>
          </p:grpSp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7AC69AA0-B2BD-F6BD-2C79-2950A3FAC6D6}"/>
                  </a:ext>
                </a:extLst>
              </p:cNvPr>
              <p:cNvGrpSpPr/>
              <p:nvPr/>
            </p:nvGrpSpPr>
            <p:grpSpPr>
              <a:xfrm>
                <a:off x="416496" y="8991930"/>
                <a:ext cx="6723509" cy="1186654"/>
                <a:chOff x="416496" y="2384061"/>
                <a:chExt cx="6723509" cy="1186654"/>
              </a:xfrm>
            </p:grpSpPr>
            <p:sp>
              <p:nvSpPr>
                <p:cNvPr id="134" name="Freeform 18">
                  <a:extLst>
                    <a:ext uri="{FF2B5EF4-FFF2-40B4-BE49-F238E27FC236}">
                      <a16:creationId xmlns:a16="http://schemas.microsoft.com/office/drawing/2014/main" id="{900363C0-5EB2-1469-2D9F-C64D1C2767B3}"/>
                    </a:ext>
                  </a:extLst>
                </p:cNvPr>
                <p:cNvSpPr/>
                <p:nvPr/>
              </p:nvSpPr>
              <p:spPr>
                <a:xfrm>
                  <a:off x="416496" y="2384061"/>
                  <a:ext cx="6723509" cy="1186654"/>
                </a:xfrm>
                <a:prstGeom prst="roundRect">
                  <a:avLst>
                    <a:gd name="adj" fmla="val 11851"/>
                  </a:avLst>
                </a:prstGeom>
                <a:solidFill>
                  <a:srgbClr val="FFFFFF"/>
                </a:solidFill>
                <a:ln cap="sq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5" name="AutoShape 20">
                  <a:extLst>
                    <a:ext uri="{FF2B5EF4-FFF2-40B4-BE49-F238E27FC236}">
                      <a16:creationId xmlns:a16="http://schemas.microsoft.com/office/drawing/2014/main" id="{611DBBC7-FC62-EDD8-5B30-D4592A6ED39A}"/>
                    </a:ext>
                  </a:extLst>
                </p:cNvPr>
                <p:cNvSpPr/>
                <p:nvPr/>
              </p:nvSpPr>
              <p:spPr>
                <a:xfrm>
                  <a:off x="3545930" y="3045863"/>
                  <a:ext cx="3304514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6" name="AutoShape 21">
                  <a:extLst>
                    <a:ext uri="{FF2B5EF4-FFF2-40B4-BE49-F238E27FC236}">
                      <a16:creationId xmlns:a16="http://schemas.microsoft.com/office/drawing/2014/main" id="{92969C92-7A22-4482-8A4F-77A8E9D9808A}"/>
                    </a:ext>
                  </a:extLst>
                </p:cNvPr>
                <p:cNvSpPr/>
                <p:nvPr/>
              </p:nvSpPr>
              <p:spPr>
                <a:xfrm>
                  <a:off x="709556" y="3045863"/>
                  <a:ext cx="2556221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7" name="AutoShape 24">
                  <a:extLst>
                    <a:ext uri="{FF2B5EF4-FFF2-40B4-BE49-F238E27FC236}">
                      <a16:creationId xmlns:a16="http://schemas.microsoft.com/office/drawing/2014/main" id="{C19FD076-9216-2ED0-56F2-DE06244726E4}"/>
                    </a:ext>
                  </a:extLst>
                </p:cNvPr>
                <p:cNvSpPr/>
                <p:nvPr/>
              </p:nvSpPr>
              <p:spPr>
                <a:xfrm>
                  <a:off x="709556" y="3379166"/>
                  <a:ext cx="6140888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8" name="AutoShape 26">
                  <a:extLst>
                    <a:ext uri="{FF2B5EF4-FFF2-40B4-BE49-F238E27FC236}">
                      <a16:creationId xmlns:a16="http://schemas.microsoft.com/office/drawing/2014/main" id="{8C9621F5-6630-ADEC-591E-1B5E22868494}"/>
                    </a:ext>
                  </a:extLst>
                </p:cNvPr>
                <p:cNvSpPr/>
                <p:nvPr/>
              </p:nvSpPr>
              <p:spPr>
                <a:xfrm>
                  <a:off x="709556" y="2712560"/>
                  <a:ext cx="1485947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9" name="AutoShape 27">
                  <a:extLst>
                    <a:ext uri="{FF2B5EF4-FFF2-40B4-BE49-F238E27FC236}">
                      <a16:creationId xmlns:a16="http://schemas.microsoft.com/office/drawing/2014/main" id="{E539F2F3-14F6-31D7-D60A-8DDBD59C8D35}"/>
                    </a:ext>
                  </a:extLst>
                </p:cNvPr>
                <p:cNvSpPr/>
                <p:nvPr/>
              </p:nvSpPr>
              <p:spPr>
                <a:xfrm>
                  <a:off x="4336050" y="2712560"/>
                  <a:ext cx="2514394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40" name="AutoShape 28">
                  <a:extLst>
                    <a:ext uri="{FF2B5EF4-FFF2-40B4-BE49-F238E27FC236}">
                      <a16:creationId xmlns:a16="http://schemas.microsoft.com/office/drawing/2014/main" id="{92725BEE-33BA-93F0-587F-1B06AECD39B0}"/>
                    </a:ext>
                  </a:extLst>
                </p:cNvPr>
                <p:cNvSpPr/>
                <p:nvPr/>
              </p:nvSpPr>
              <p:spPr>
                <a:xfrm>
                  <a:off x="2475657" y="2712560"/>
                  <a:ext cx="1580240" cy="0"/>
                </a:xfrm>
                <a:prstGeom prst="line">
                  <a:avLst/>
                </a:prstGeom>
                <a:ln w="6350" cap="flat">
                  <a:solidFill>
                    <a:srgbClr val="060C30">
                      <a:alpha val="2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41" name="TextBox 22">
                  <a:extLst>
                    <a:ext uri="{FF2B5EF4-FFF2-40B4-BE49-F238E27FC236}">
                      <a16:creationId xmlns:a16="http://schemas.microsoft.com/office/drawing/2014/main" id="{FF0D0A9B-D27B-5263-02DE-D7DBBF415C9A}"/>
                    </a:ext>
                  </a:extLst>
                </p:cNvPr>
                <p:cNvSpPr txBox="1"/>
                <p:nvPr/>
              </p:nvSpPr>
              <p:spPr>
                <a:xfrm>
                  <a:off x="709556" y="2896966"/>
                  <a:ext cx="806917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Time Slot</a:t>
                  </a:r>
                </a:p>
              </p:txBody>
            </p:sp>
            <p:sp>
              <p:nvSpPr>
                <p:cNvPr id="142" name="TextBox 23">
                  <a:extLst>
                    <a:ext uri="{FF2B5EF4-FFF2-40B4-BE49-F238E27FC236}">
                      <a16:creationId xmlns:a16="http://schemas.microsoft.com/office/drawing/2014/main" id="{4D6A8887-C929-129F-D39E-4FF4072E97B4}"/>
                    </a:ext>
                  </a:extLst>
                </p:cNvPr>
                <p:cNvSpPr txBox="1"/>
                <p:nvPr/>
              </p:nvSpPr>
              <p:spPr>
                <a:xfrm>
                  <a:off x="3545930" y="2896966"/>
                  <a:ext cx="2160887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Group/Solo Performance</a:t>
                  </a:r>
                </a:p>
              </p:txBody>
            </p:sp>
            <p:sp>
              <p:nvSpPr>
                <p:cNvPr id="143" name="TextBox 25">
                  <a:extLst>
                    <a:ext uri="{FF2B5EF4-FFF2-40B4-BE49-F238E27FC236}">
                      <a16:creationId xmlns:a16="http://schemas.microsoft.com/office/drawing/2014/main" id="{49D7BA8C-0BF9-47AA-8CE9-B9745E73F306}"/>
                    </a:ext>
                  </a:extLst>
                </p:cNvPr>
                <p:cNvSpPr txBox="1"/>
                <p:nvPr/>
              </p:nvSpPr>
              <p:spPr>
                <a:xfrm>
                  <a:off x="709556" y="3230269"/>
                  <a:ext cx="1332699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Any Special Requests</a:t>
                  </a:r>
                </a:p>
              </p:txBody>
            </p:sp>
            <p:sp>
              <p:nvSpPr>
                <p:cNvPr id="144" name="TextBox 29">
                  <a:extLst>
                    <a:ext uri="{FF2B5EF4-FFF2-40B4-BE49-F238E27FC236}">
                      <a16:creationId xmlns:a16="http://schemas.microsoft.com/office/drawing/2014/main" id="{5FCC6BD6-0C9B-B7CB-1376-0DB4BD4AE27F}"/>
                    </a:ext>
                  </a:extLst>
                </p:cNvPr>
                <p:cNvSpPr txBox="1"/>
                <p:nvPr/>
              </p:nvSpPr>
              <p:spPr>
                <a:xfrm>
                  <a:off x="709556" y="2563705"/>
                  <a:ext cx="403458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algn="l">
                    <a:lnSpc>
                      <a:spcPts val="980"/>
                    </a:lnSpc>
                  </a:pPr>
                  <a:r>
                    <a:rPr lang="en-US" sz="700" dirty="0">
                      <a:solidFill>
                        <a:srgbClr val="060C30"/>
                      </a:solidFill>
                      <a:latin typeface="DM Sans"/>
                    </a:rPr>
                    <a:t>Name</a:t>
                  </a:r>
                </a:p>
              </p:txBody>
            </p:sp>
            <p:sp>
              <p:nvSpPr>
                <p:cNvPr id="145" name="TextBox 30">
                  <a:extLst>
                    <a:ext uri="{FF2B5EF4-FFF2-40B4-BE49-F238E27FC236}">
                      <a16:creationId xmlns:a16="http://schemas.microsoft.com/office/drawing/2014/main" id="{44192E16-7497-BA8F-B040-F240D6E2DC8A}"/>
                    </a:ext>
                  </a:extLst>
                </p:cNvPr>
                <p:cNvSpPr txBox="1"/>
                <p:nvPr/>
              </p:nvSpPr>
              <p:spPr>
                <a:xfrm>
                  <a:off x="4336050" y="2563705"/>
                  <a:ext cx="1049205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Email</a:t>
                  </a:r>
                </a:p>
              </p:txBody>
            </p:sp>
            <p:sp>
              <p:nvSpPr>
                <p:cNvPr id="146" name="TextBox 31">
                  <a:extLst>
                    <a:ext uri="{FF2B5EF4-FFF2-40B4-BE49-F238E27FC236}">
                      <a16:creationId xmlns:a16="http://schemas.microsoft.com/office/drawing/2014/main" id="{F7A20DF7-E422-7A6B-0864-8E3F9E122D35}"/>
                    </a:ext>
                  </a:extLst>
                </p:cNvPr>
                <p:cNvSpPr txBox="1"/>
                <p:nvPr/>
              </p:nvSpPr>
              <p:spPr>
                <a:xfrm>
                  <a:off x="2475657" y="2563705"/>
                  <a:ext cx="433484" cy="107897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marL="0" lvl="0" indent="0" algn="l">
                    <a:lnSpc>
                      <a:spcPts val="980"/>
                    </a:lnSpc>
                    <a:spcBef>
                      <a:spcPct val="0"/>
                    </a:spcBef>
                  </a:pPr>
                  <a:r>
                    <a:rPr lang="en-US" sz="700" u="none" strike="noStrike" dirty="0">
                      <a:solidFill>
                        <a:srgbClr val="060C30"/>
                      </a:solidFill>
                      <a:latin typeface="DM Sans"/>
                    </a:rPr>
                    <a:t>Phone</a:t>
                  </a:r>
                </a:p>
              </p:txBody>
            </p:sp>
          </p:grpSp>
        </p:grp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EDDCE025-D1AE-952A-F4C3-C1BA29EB493E}"/>
                </a:ext>
              </a:extLst>
            </p:cNvPr>
            <p:cNvGrpSpPr/>
            <p:nvPr/>
          </p:nvGrpSpPr>
          <p:grpSpPr>
            <a:xfrm>
              <a:off x="407583" y="415791"/>
              <a:ext cx="4581704" cy="1737783"/>
              <a:chOff x="407583" y="415791"/>
              <a:chExt cx="4581704" cy="1737783"/>
            </a:xfrm>
          </p:grpSpPr>
          <p:sp>
            <p:nvSpPr>
              <p:cNvPr id="92" name="TextBox 92"/>
              <p:cNvSpPr txBox="1"/>
              <p:nvPr/>
            </p:nvSpPr>
            <p:spPr>
              <a:xfrm>
                <a:off x="407583" y="415791"/>
                <a:ext cx="4581704" cy="173778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lnSpc>
                    <a:spcPts val="14215"/>
                  </a:lnSpc>
                  <a:spcBef>
                    <a:spcPct val="0"/>
                  </a:spcBef>
                </a:pPr>
                <a:r>
                  <a:rPr lang="en-US" sz="10153" u="none" strike="noStrike" spc="-548" dirty="0">
                    <a:solidFill>
                      <a:srgbClr val="FFFFFF"/>
                    </a:solidFill>
                    <a:latin typeface="DM Sans SemiBold" pitchFamily="2" charset="0"/>
                  </a:rPr>
                  <a:t>Karaoke</a:t>
                </a:r>
              </a:p>
            </p:txBody>
          </p:sp>
          <p:sp>
            <p:nvSpPr>
              <p:cNvPr id="93" name="TextBox 93"/>
              <p:cNvSpPr txBox="1"/>
              <p:nvPr/>
            </p:nvSpPr>
            <p:spPr>
              <a:xfrm>
                <a:off x="487502" y="441443"/>
                <a:ext cx="1358810" cy="20002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lnSpc>
                    <a:spcPts val="1620"/>
                  </a:lnSpc>
                  <a:spcBef>
                    <a:spcPct val="0"/>
                  </a:spcBef>
                </a:pPr>
                <a:r>
                  <a:rPr lang="en-US" sz="1350" dirty="0">
                    <a:solidFill>
                      <a:srgbClr val="FFFFFF"/>
                    </a:solidFill>
                    <a:latin typeface="DM Sans"/>
                  </a:rPr>
                  <a:t>Sign up sheet</a:t>
                </a:r>
              </a:p>
            </p:txBody>
          </p:sp>
        </p:grpSp>
        <p:sp>
          <p:nvSpPr>
            <p:cNvPr id="16" name="QuickSignup"/>
            <p:cNvSpPr/>
            <p:nvPr/>
          </p:nvSpPr>
          <p:spPr>
            <a:xfrm>
              <a:off x="6458767" y="10321460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881204" h="177618">
                  <a:moveTo>
                    <a:pt x="0" y="0"/>
                  </a:moveTo>
                  <a:lnTo>
                    <a:pt x="881204" y="0"/>
                  </a:lnTo>
                  <a:lnTo>
                    <a:pt x="881204" y="177618"/>
                  </a:lnTo>
                  <a:lnTo>
                    <a:pt x="0" y="1776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64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DM Sans</vt:lpstr>
      <vt:lpstr>DM Sans SemiBold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of Basketball, Karaoke, Secret Santa Sign up Sheet (Portrait)</dc:title>
  <dc:creator>Computer</dc:creator>
  <cp:lastModifiedBy>Hoang Anh</cp:lastModifiedBy>
  <cp:revision>43</cp:revision>
  <dcterms:created xsi:type="dcterms:W3CDTF">2006-08-16T00:00:00Z</dcterms:created>
  <dcterms:modified xsi:type="dcterms:W3CDTF">2024-06-07T15:08:34Z</dcterms:modified>
  <dc:identifier>DAGHajIkefs</dc:identifier>
</cp:coreProperties>
</file>