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Holtwood One SC" panose="02000000000000000000" pitchFamily="2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B"/>
    <a:srgbClr val="FF7D40"/>
    <a:srgbClr val="FFFFFF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94678" autoAdjust="0"/>
  </p:normalViewPr>
  <p:slideViewPr>
    <p:cSldViewPr>
      <p:cViewPr varScale="1">
        <p:scale>
          <a:sx n="70" d="100"/>
          <a:sy n="70" d="100"/>
        </p:scale>
        <p:origin x="17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Karaoke #3">
            <a:extLst>
              <a:ext uri="{FF2B5EF4-FFF2-40B4-BE49-F238E27FC236}">
                <a16:creationId xmlns:a16="http://schemas.microsoft.com/office/drawing/2014/main" id="{89F03143-4441-87DC-A06F-C652007DB56E}"/>
              </a:ext>
            </a:extLst>
          </p:cNvPr>
          <p:cNvGrpSpPr/>
          <p:nvPr/>
        </p:nvGrpSpPr>
        <p:grpSpPr>
          <a:xfrm>
            <a:off x="-538582" y="-325443"/>
            <a:ext cx="8637165" cy="10849509"/>
            <a:chOff x="-538582" y="-325443"/>
            <a:chExt cx="8637165" cy="108495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64264F0-B095-2A46-E5DD-5338FDFCEE10}"/>
                </a:ext>
              </a:extLst>
            </p:cNvPr>
            <p:cNvGrpSpPr/>
            <p:nvPr/>
          </p:nvGrpSpPr>
          <p:grpSpPr>
            <a:xfrm>
              <a:off x="-538582" y="-325443"/>
              <a:ext cx="8637165" cy="8637165"/>
              <a:chOff x="-538582" y="-325443"/>
              <a:chExt cx="8637165" cy="86371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538582" y="-325443"/>
                <a:ext cx="8637165" cy="8637165"/>
              </a:xfrm>
              <a:custGeom>
                <a:avLst/>
                <a:gdLst/>
                <a:ahLst/>
                <a:cxnLst/>
                <a:rect l="l" t="t" r="r" b="b"/>
                <a:pathLst>
                  <a:path w="8637165" h="8637165">
                    <a:moveTo>
                      <a:pt x="0" y="0"/>
                    </a:moveTo>
                    <a:lnTo>
                      <a:pt x="8637164" y="0"/>
                    </a:lnTo>
                    <a:lnTo>
                      <a:pt x="8637164" y="8637165"/>
                    </a:lnTo>
                    <a:lnTo>
                      <a:pt x="0" y="86371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2410061" y="1609909"/>
                <a:ext cx="2713899" cy="2179043"/>
              </a:xfrm>
              <a:custGeom>
                <a:avLst/>
                <a:gdLst/>
                <a:ahLst/>
                <a:cxnLst/>
                <a:rect l="l" t="t" r="r" b="b"/>
                <a:pathLst>
                  <a:path w="2713899" h="2179043">
                    <a:moveTo>
                      <a:pt x="0" y="0"/>
                    </a:moveTo>
                    <a:lnTo>
                      <a:pt x="2713899" y="0"/>
                    </a:lnTo>
                    <a:lnTo>
                      <a:pt x="2713899" y="2179043"/>
                    </a:lnTo>
                    <a:lnTo>
                      <a:pt x="0" y="21790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b="-18785"/>
                </a:stretch>
              </a:blipFill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87361" y="5308"/>
                <a:ext cx="7381777" cy="1567525"/>
              </a:xfrm>
              <a:prstGeom prst="rect">
                <a:avLst/>
              </a:prstGeom>
            </p:spPr>
            <p:txBody>
              <a:bodyPr lIns="91440" tIns="45720" rIns="91440" bIns="57600" rtlCol="0" anchor="t">
                <a:spAutoFit/>
              </a:bodyPr>
              <a:lstStyle/>
              <a:p>
                <a:pPr algn="ctr">
                  <a:lnSpc>
                    <a:spcPts val="11884"/>
                  </a:lnSpc>
                  <a:spcBef>
                    <a:spcPct val="0"/>
                  </a:spcBef>
                </a:pPr>
                <a:r>
                  <a:rPr lang="en-US" sz="8500" dirty="0">
                    <a:solidFill>
                      <a:srgbClr val="FFE6C7"/>
                    </a:solidFill>
                    <a:latin typeface="Holtwood One SC"/>
                  </a:rPr>
                  <a:t>KARAOKE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42146" y="1451537"/>
                <a:ext cx="1813975" cy="495654"/>
              </a:xfrm>
              <a:prstGeom prst="rect">
                <a:avLst/>
              </a:prstGeom>
            </p:spPr>
            <p:txBody>
              <a:bodyPr lIns="91440" tIns="45720" rIns="91440" bIns="57600" rtlCol="0" anchor="t">
                <a:spAutoFit/>
              </a:bodyPr>
              <a:lstStyle/>
              <a:p>
                <a:pPr marL="0" lvl="0" indent="0" algn="just">
                  <a:lnSpc>
                    <a:spcPts val="1464"/>
                  </a:lnSpc>
                  <a:spcBef>
                    <a:spcPct val="0"/>
                  </a:spcBef>
                </a:pPr>
                <a:r>
                  <a:rPr lang="en-US" sz="1450" u="none" strike="noStrike" spc="-46" dirty="0">
                    <a:solidFill>
                      <a:srgbClr val="FFE6C7"/>
                    </a:solidFill>
                    <a:latin typeface="Holtwood One SC"/>
                  </a:rPr>
                  <a:t>HARMONY </a:t>
                </a:r>
              </a:p>
              <a:p>
                <a:pPr marL="0" lvl="0" indent="0" algn="just">
                  <a:lnSpc>
                    <a:spcPts val="1464"/>
                  </a:lnSpc>
                  <a:spcBef>
                    <a:spcPct val="0"/>
                  </a:spcBef>
                </a:pPr>
                <a:r>
                  <a:rPr lang="en-US" sz="1450" u="none" strike="noStrike" spc="-46" dirty="0">
                    <a:solidFill>
                      <a:srgbClr val="FFE6C7"/>
                    </a:solidFill>
                    <a:latin typeface="Holtwood One SC"/>
                  </a:rPr>
                  <a:t>HAVEN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593113" y="1451537"/>
                <a:ext cx="1524741" cy="495654"/>
              </a:xfrm>
              <a:prstGeom prst="rect">
                <a:avLst/>
              </a:prstGeom>
            </p:spPr>
            <p:txBody>
              <a:bodyPr lIns="91440" tIns="45720" rIns="91440" bIns="57600" rtlCol="0" anchor="t">
                <a:spAutoFit/>
              </a:bodyPr>
              <a:lstStyle/>
              <a:p>
                <a:pPr marL="0" lvl="0" indent="0" algn="r">
                  <a:lnSpc>
                    <a:spcPts val="1464"/>
                  </a:lnSpc>
                </a:pPr>
                <a:r>
                  <a:rPr lang="en-US" sz="1450" u="none" strike="noStrike" spc="-46" dirty="0">
                    <a:solidFill>
                      <a:srgbClr val="FFE6C7"/>
                    </a:solidFill>
                    <a:latin typeface="Holtwood One SC"/>
                  </a:rPr>
                  <a:t>SIGN UP</a:t>
                </a:r>
              </a:p>
              <a:p>
                <a:pPr marL="0" lvl="0" indent="0" algn="r">
                  <a:lnSpc>
                    <a:spcPts val="1464"/>
                  </a:lnSpc>
                </a:pPr>
                <a:r>
                  <a:rPr lang="en-US" sz="1450" u="none" strike="noStrike" spc="-46" dirty="0">
                    <a:solidFill>
                      <a:srgbClr val="FFE6C7"/>
                    </a:solidFill>
                    <a:latin typeface="Holtwood One SC"/>
                  </a:rPr>
                  <a:t>SHEET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FFCF3A-959E-1137-D46D-C250B1BBE159}"/>
                </a:ext>
              </a:extLst>
            </p:cNvPr>
            <p:cNvGrpSpPr/>
            <p:nvPr/>
          </p:nvGrpSpPr>
          <p:grpSpPr>
            <a:xfrm>
              <a:off x="439521" y="2815482"/>
              <a:ext cx="6677458" cy="7435104"/>
              <a:chOff x="440396" y="2815482"/>
              <a:chExt cx="6677458" cy="74351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40396" y="2815482"/>
                <a:ext cx="6675708" cy="7435104"/>
              </a:xfrm>
              <a:custGeom>
                <a:avLst/>
                <a:gdLst/>
                <a:ahLst/>
                <a:cxnLst/>
                <a:rect l="l" t="t" r="r" b="b"/>
                <a:pathLst>
                  <a:path w="2392423" h="2664573">
                    <a:moveTo>
                      <a:pt x="0" y="0"/>
                    </a:moveTo>
                    <a:lnTo>
                      <a:pt x="2392423" y="0"/>
                    </a:lnTo>
                    <a:lnTo>
                      <a:pt x="2392423" y="2664573"/>
                    </a:lnTo>
                    <a:lnTo>
                      <a:pt x="0" y="2664573"/>
                    </a:ln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42146" y="2815482"/>
                <a:ext cx="6675708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2392423" h="137225">
                    <a:moveTo>
                      <a:pt x="0" y="0"/>
                    </a:moveTo>
                    <a:lnTo>
                      <a:pt x="2392423" y="0"/>
                    </a:lnTo>
                    <a:lnTo>
                      <a:pt x="2392423" y="137225"/>
                    </a:lnTo>
                    <a:lnTo>
                      <a:pt x="0" y="137225"/>
                    </a:lnTo>
                    <a:close/>
                  </a:path>
                </a:pathLst>
              </a:custGeom>
              <a:solidFill>
                <a:srgbClr val="FFE6C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2109323" y="2815482"/>
                <a:ext cx="0" cy="7435104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40396" y="4142173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40396" y="3672661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440396" y="4611684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40396" y="5081196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440396" y="5550707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440396" y="6020219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440396" y="6489730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440396" y="6959242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440396" y="7428753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440396" y="7898265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440396" y="8367777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V="1">
                <a:off x="440396" y="8837288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440396" y="9306800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40396" y="9776311"/>
                <a:ext cx="6675708" cy="0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778250" y="2815482"/>
                <a:ext cx="0" cy="7435104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447177" y="2815482"/>
                <a:ext cx="0" cy="7435104"/>
              </a:xfrm>
              <a:prstGeom prst="line">
                <a:avLst/>
              </a:prstGeom>
              <a:ln w="6350" cap="flat">
                <a:solidFill>
                  <a:srgbClr val="00647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06127" y="2945379"/>
                <a:ext cx="73746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-25" dirty="0">
                    <a:solidFill>
                      <a:srgbClr val="006476"/>
                    </a:solidFill>
                    <a:latin typeface="Holtwood One SC"/>
                  </a:rPr>
                  <a:t>NAME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575054" y="2945379"/>
                <a:ext cx="73746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-25" dirty="0">
                    <a:solidFill>
                      <a:srgbClr val="006476"/>
                    </a:solidFill>
                    <a:latin typeface="Holtwood One SC"/>
                  </a:rPr>
                  <a:t>PHONE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4243981" y="2945379"/>
                <a:ext cx="73746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-25" dirty="0">
                    <a:solidFill>
                      <a:srgbClr val="006476"/>
                    </a:solidFill>
                    <a:latin typeface="Holtwood One SC"/>
                  </a:rPr>
                  <a:t>SONG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759121" y="2945379"/>
                <a:ext cx="104503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-25" dirty="0">
                    <a:solidFill>
                      <a:srgbClr val="006476"/>
                    </a:solidFill>
                    <a:latin typeface="Holtwood One SC"/>
                  </a:rPr>
                  <a:t>TIME SLOT</a:t>
                </a:r>
              </a:p>
            </p:txBody>
          </p:sp>
        </p:grpSp>
        <p:sp>
          <p:nvSpPr>
            <p:cNvPr id="7" name="QuickSignup"/>
            <p:cNvSpPr/>
            <p:nvPr/>
          </p:nvSpPr>
          <p:spPr>
            <a:xfrm>
              <a:off x="3447798" y="1039085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Holtwood One SC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Basketball, Karaoke, Secret Santa Sign up Sheet (Portrait)</dc:title>
  <dc:creator>Computer</dc:creator>
  <cp:lastModifiedBy>Hoang Anh</cp:lastModifiedBy>
  <cp:revision>43</cp:revision>
  <dcterms:created xsi:type="dcterms:W3CDTF">2006-08-16T00:00:00Z</dcterms:created>
  <dcterms:modified xsi:type="dcterms:W3CDTF">2024-06-07T15:10:28Z</dcterms:modified>
  <dc:identifier>DAGHajIkefs</dc:identifier>
</cp:coreProperties>
</file>