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4BC"/>
    <a:srgbClr val="2B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6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ports #3">
            <a:extLst>
              <a:ext uri="{FF2B5EF4-FFF2-40B4-BE49-F238E27FC236}">
                <a16:creationId xmlns:a16="http://schemas.microsoft.com/office/drawing/2014/main" id="{AD16BE4E-A6D9-024A-80AB-156682BE7A13}"/>
              </a:ext>
            </a:extLst>
          </p:cNvPr>
          <p:cNvGrpSpPr/>
          <p:nvPr/>
        </p:nvGrpSpPr>
        <p:grpSpPr>
          <a:xfrm>
            <a:off x="0" y="-163499"/>
            <a:ext cx="10693400" cy="7437558"/>
            <a:chOff x="0" y="-163499"/>
            <a:chExt cx="10693400" cy="743755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35FDD5-D44E-51F8-D9A2-EEA85D72D7A3}"/>
                </a:ext>
              </a:extLst>
            </p:cNvPr>
            <p:cNvGrpSpPr/>
            <p:nvPr/>
          </p:nvGrpSpPr>
          <p:grpSpPr>
            <a:xfrm>
              <a:off x="0" y="-163499"/>
              <a:ext cx="10693400" cy="2887493"/>
              <a:chOff x="0" y="-163499"/>
              <a:chExt cx="10693400" cy="2887493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106920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62686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Gradient Overlay">
                <a:extLst>
                  <a:ext uri="{FF2B5EF4-FFF2-40B4-BE49-F238E27FC236}">
                    <a16:creationId xmlns:a16="http://schemas.microsoft.com/office/drawing/2014/main" id="{5E99ACDE-D7BF-0693-4D58-59946AAD1215}"/>
                  </a:ext>
                </a:extLst>
              </p:cNvPr>
              <p:cNvSpPr/>
              <p:nvPr/>
            </p:nvSpPr>
            <p:spPr>
              <a:xfrm rot="10800000">
                <a:off x="0" y="-163499"/>
                <a:ext cx="10693400" cy="2887493"/>
              </a:xfrm>
              <a:custGeom>
                <a:avLst/>
                <a:gdLst>
                  <a:gd name="connsiteX0" fmla="*/ 10693400 w 10693400"/>
                  <a:gd name="connsiteY0" fmla="*/ 2927402 h 2927402"/>
                  <a:gd name="connsiteX1" fmla="*/ 0 w 10693400"/>
                  <a:gd name="connsiteY1" fmla="*/ 2927402 h 2927402"/>
                  <a:gd name="connsiteX2" fmla="*/ 0 w 10693400"/>
                  <a:gd name="connsiteY2" fmla="*/ 0 h 2927402"/>
                  <a:gd name="connsiteX3" fmla="*/ 10693400 w 10693400"/>
                  <a:gd name="connsiteY3" fmla="*/ 0 h 292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93400" h="2927402">
                    <a:moveTo>
                      <a:pt x="10693400" y="2927402"/>
                    </a:moveTo>
                    <a:lnTo>
                      <a:pt x="0" y="2927402"/>
                    </a:lnTo>
                    <a:lnTo>
                      <a:pt x="0" y="0"/>
                    </a:lnTo>
                    <a:lnTo>
                      <a:pt x="106934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C6055">
                      <a:alpha val="100000"/>
                    </a:srgbClr>
                  </a:gs>
                  <a:gs pos="100000">
                    <a:srgbClr val="4C6055">
                      <a:alpha val="0"/>
                    </a:srgbClr>
                  </a:gs>
                </a:gsLst>
                <a:lin ang="5400000"/>
              </a:gra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A8E778-D02A-58BD-C33F-75346EF2F2C7}"/>
                </a:ext>
              </a:extLst>
            </p:cNvPr>
            <p:cNvGrpSpPr/>
            <p:nvPr/>
          </p:nvGrpSpPr>
          <p:grpSpPr>
            <a:xfrm>
              <a:off x="400755" y="7135560"/>
              <a:ext cx="9883756" cy="138499"/>
              <a:chOff x="400755" y="7135560"/>
              <a:chExt cx="9883756" cy="138499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400755" y="7135560"/>
                <a:ext cx="1662609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Start from 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14:00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to 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21:00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643069" y="7135560"/>
                <a:ext cx="1779832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Sunday, May 19, 2030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870701" y="7135560"/>
                <a:ext cx="3413810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Green Valley Sports Complex |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123 Park Avenue, Cityville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D1A80E-5ABD-1BCB-55DC-EE2064FBA573}"/>
                </a:ext>
              </a:extLst>
            </p:cNvPr>
            <p:cNvGrpSpPr/>
            <p:nvPr/>
          </p:nvGrpSpPr>
          <p:grpSpPr>
            <a:xfrm>
              <a:off x="1760428" y="554153"/>
              <a:ext cx="7172544" cy="1296654"/>
              <a:chOff x="1760428" y="554153"/>
              <a:chExt cx="7172544" cy="1296654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1760428" y="593090"/>
                <a:ext cx="7172544" cy="12577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150" b="1" spc="-408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Sports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202736" y="554153"/>
                <a:ext cx="2286529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00" spc="-37" dirty="0">
                    <a:solidFill>
                      <a:srgbClr val="FFFFFF">
                        <a:alpha val="8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 rot="5400000">
              <a:off x="10104701" y="647241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51963"/>
              </p:ext>
            </p:extLst>
          </p:nvPr>
        </p:nvGraphicFramePr>
        <p:xfrm>
          <a:off x="400755" y="2036952"/>
          <a:ext cx="9883756" cy="4926460"/>
        </p:xfrm>
        <a:graphic>
          <a:graphicData uri="http://schemas.openxmlformats.org/drawingml/2006/table">
            <a:tbl>
              <a:tblPr/>
              <a:tblGrid>
                <a:gridCol w="247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Participant Name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Sport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7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2B7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2B7F6B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BB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Sora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Party, Sports, Valentines Party (Landscape)</dc:title>
  <dc:creator>Hoang Anh</dc:creator>
  <cp:lastModifiedBy>Hoang Anh</cp:lastModifiedBy>
  <cp:revision>33</cp:revision>
  <dcterms:created xsi:type="dcterms:W3CDTF">2006-08-16T00:00:00Z</dcterms:created>
  <dcterms:modified xsi:type="dcterms:W3CDTF">2024-10-24T04:02:53Z</dcterms:modified>
  <dc:identifier>DAGULLhCzJo</dc:identifier>
</cp:coreProperties>
</file>