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Albert Sans" pitchFamily="2" charset="0"/>
      <p:regular r:id="rId3"/>
      <p:bold r:id="rId4"/>
      <p:italic r:id="rId5"/>
      <p:boldItalic r:id="rId6"/>
    </p:embeddedFont>
    <p:embeddedFont>
      <p:font typeface="Albert Sans SemiBold" pitchFamily="2" charset="0"/>
      <p:bold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1B08"/>
    <a:srgbClr val="6A6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6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6A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Birthday Potluck #1">
            <a:extLst>
              <a:ext uri="{FF2B5EF4-FFF2-40B4-BE49-F238E27FC236}">
                <a16:creationId xmlns:a16="http://schemas.microsoft.com/office/drawing/2014/main" id="{578382F2-41D5-5529-45DD-0F815A7532D5}"/>
              </a:ext>
            </a:extLst>
          </p:cNvPr>
          <p:cNvGrpSpPr/>
          <p:nvPr/>
        </p:nvGrpSpPr>
        <p:grpSpPr>
          <a:xfrm>
            <a:off x="0" y="0"/>
            <a:ext cx="7560000" cy="10691999"/>
            <a:chOff x="0" y="0"/>
            <a:chExt cx="7560000" cy="1069199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96A8128-CE9E-5A4E-0CC9-6B1048CC3264}"/>
                </a:ext>
              </a:extLst>
            </p:cNvPr>
            <p:cNvGrpSpPr/>
            <p:nvPr/>
          </p:nvGrpSpPr>
          <p:grpSpPr>
            <a:xfrm>
              <a:off x="0" y="0"/>
              <a:ext cx="7560000" cy="10691999"/>
              <a:chOff x="0" y="0"/>
              <a:chExt cx="7560000" cy="10691999"/>
            </a:xfrm>
          </p:grpSpPr>
          <p:sp>
            <p:nvSpPr>
              <p:cNvPr id="3" name="Freeform 3"/>
              <p:cNvSpPr/>
              <p:nvPr/>
            </p:nvSpPr>
            <p:spPr>
              <a:xfrm rot="5400000">
                <a:off x="1107000" y="-1107000"/>
                <a:ext cx="5346000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10080000" h="10080000">
                    <a:moveTo>
                      <a:pt x="0" y="0"/>
                    </a:moveTo>
                    <a:lnTo>
                      <a:pt x="10080000" y="0"/>
                    </a:lnTo>
                    <a:lnTo>
                      <a:pt x="10080000" y="10080000"/>
                    </a:lnTo>
                    <a:lnTo>
                      <a:pt x="0" y="10080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9999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4141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 rot="5400000">
                <a:off x="1107000" y="4239000"/>
                <a:ext cx="5345999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10080000" h="10080000">
                    <a:moveTo>
                      <a:pt x="0" y="0"/>
                    </a:moveTo>
                    <a:lnTo>
                      <a:pt x="10080000" y="0"/>
                    </a:lnTo>
                    <a:lnTo>
                      <a:pt x="10080000" y="10080000"/>
                    </a:lnTo>
                    <a:lnTo>
                      <a:pt x="0" y="10080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9999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r="-4141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C4715D7-2C70-509A-FAA0-3EE885395D03}"/>
                </a:ext>
              </a:extLst>
            </p:cNvPr>
            <p:cNvGrpSpPr/>
            <p:nvPr/>
          </p:nvGrpSpPr>
          <p:grpSpPr>
            <a:xfrm>
              <a:off x="466870" y="238723"/>
              <a:ext cx="6587934" cy="3153691"/>
              <a:chOff x="466870" y="238723"/>
              <a:chExt cx="6587934" cy="3153691"/>
            </a:xfrm>
          </p:grpSpPr>
          <p:sp>
            <p:nvSpPr>
              <p:cNvPr id="5" name="Freeform 5"/>
              <p:cNvSpPr/>
              <p:nvPr/>
            </p:nvSpPr>
            <p:spPr>
              <a:xfrm flipH="1">
                <a:off x="3601787" y="238723"/>
                <a:ext cx="2688146" cy="3153691"/>
              </a:xfrm>
              <a:custGeom>
                <a:avLst/>
                <a:gdLst/>
                <a:ahLst/>
                <a:cxnLst/>
                <a:rect l="l" t="t" r="r" b="b"/>
                <a:pathLst>
                  <a:path w="2688146" h="3153691">
                    <a:moveTo>
                      <a:pt x="2688146" y="0"/>
                    </a:moveTo>
                    <a:lnTo>
                      <a:pt x="0" y="0"/>
                    </a:lnTo>
                    <a:lnTo>
                      <a:pt x="0" y="3153690"/>
                    </a:lnTo>
                    <a:lnTo>
                      <a:pt x="2688146" y="3153690"/>
                    </a:lnTo>
                    <a:lnTo>
                      <a:pt x="2688146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5530850" y="624634"/>
                <a:ext cx="1523954" cy="3702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470"/>
                  </a:lnSpc>
                  <a:spcBef>
                    <a:spcPct val="0"/>
                  </a:spcBef>
                </a:pPr>
                <a:r>
                  <a:rPr lang="en-US" sz="1050" b="1" u="none" strike="noStrike" spc="49" dirty="0">
                    <a:solidFill>
                      <a:srgbClr val="FFE679">
                        <a:alpha val="69804"/>
                      </a:srgbClr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29 JULY 2030</a:t>
                </a:r>
              </a:p>
              <a:p>
                <a:pPr marL="0" lvl="0" indent="0" algn="r">
                  <a:lnSpc>
                    <a:spcPts val="1470"/>
                  </a:lnSpc>
                  <a:spcBef>
                    <a:spcPct val="0"/>
                  </a:spcBef>
                </a:pPr>
                <a:r>
                  <a:rPr lang="en-US" sz="1050" b="1" u="none" strike="noStrike" spc="49" dirty="0">
                    <a:solidFill>
                      <a:srgbClr val="FFE679">
                        <a:alpha val="69804"/>
                      </a:srgbClr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AT FELIX’S HOUSE</a:t>
                </a:r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466870" y="782816"/>
                <a:ext cx="2782348" cy="1261884"/>
              </a:xfrm>
              <a:prstGeom prst="rect">
                <a:avLst/>
              </a:prstGeom>
            </p:spPr>
            <p:txBody>
              <a:bodyPr lIns="0" tIns="182880" rIns="0" bIns="0" rtlCol="0" anchor="t">
                <a:spAutoFit/>
              </a:bodyPr>
              <a:lstStyle/>
              <a:p>
                <a:pPr algn="l">
                  <a:lnSpc>
                    <a:spcPts val="4000"/>
                  </a:lnSpc>
                  <a:spcBef>
                    <a:spcPts val="250"/>
                  </a:spcBef>
                </a:pPr>
                <a:r>
                  <a:rPr lang="en-US" sz="4400" b="1" spc="-137" dirty="0">
                    <a:solidFill>
                      <a:srgbClr val="FFEEA6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BIRTHDAY </a:t>
                </a:r>
              </a:p>
              <a:p>
                <a:pPr marL="0" lvl="0" indent="0" algn="l">
                  <a:lnSpc>
                    <a:spcPts val="4000"/>
                  </a:lnSpc>
                  <a:spcBef>
                    <a:spcPts val="250"/>
                  </a:spcBef>
                </a:pPr>
                <a:r>
                  <a:rPr lang="en-US" sz="4400" b="1" spc="-137" dirty="0">
                    <a:solidFill>
                      <a:srgbClr val="FFEEA6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POTLUCK</a:t>
                </a:r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497731" y="652098"/>
                <a:ext cx="2193292" cy="161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1050" b="1" spc="49" dirty="0">
                    <a:solidFill>
                      <a:srgbClr val="FFE679">
                        <a:alpha val="69804"/>
                      </a:srgbClr>
                    </a:solidFill>
                    <a:latin typeface="Albert Sans SemiBold" pitchFamily="2" charset="0"/>
                    <a:ea typeface="Albert Sans Semi-Bold"/>
                    <a:cs typeface="Albert Sans Semi-Bold"/>
                    <a:sym typeface="Albert Sans Semi-Bold"/>
                  </a:rPr>
                  <a:t>SIGN UP SHEET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52898B5-C656-03E9-6679-095503D6D35E}"/>
                </a:ext>
              </a:extLst>
            </p:cNvPr>
            <p:cNvGrpSpPr/>
            <p:nvPr/>
          </p:nvGrpSpPr>
          <p:grpSpPr>
            <a:xfrm>
              <a:off x="505196" y="2646469"/>
              <a:ext cx="6549608" cy="7540335"/>
              <a:chOff x="505196" y="2646469"/>
              <a:chExt cx="6549608" cy="75403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505196" y="2646469"/>
                <a:ext cx="6549608" cy="7540335"/>
              </a:xfrm>
              <a:prstGeom prst="roundRect">
                <a:avLst>
                  <a:gd name="adj" fmla="val 2706"/>
                </a:avLst>
              </a:prstGeom>
              <a:solidFill>
                <a:srgbClr val="FFFBEE"/>
              </a:solidFill>
              <a:ln cap="sq">
                <a:noFill/>
                <a:prstDash val="solid"/>
                <a:miter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10" name="AutoShape 10"/>
              <p:cNvSpPr/>
              <p:nvPr/>
            </p:nvSpPr>
            <p:spPr>
              <a:xfrm>
                <a:off x="804700" y="3788390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2875280" y="3788390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4945860" y="3788390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13" name="AutoShape 13"/>
              <p:cNvSpPr/>
              <p:nvPr/>
            </p:nvSpPr>
            <p:spPr>
              <a:xfrm>
                <a:off x="804700" y="421694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2875280" y="421694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4945860" y="421694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804700" y="464550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2875280" y="464550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4945860" y="464550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804700" y="507406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2875280" y="507406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4945860" y="507406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804700" y="550262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2875280" y="550262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4945860" y="550262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804700" y="593118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2875280" y="593118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4945860" y="593118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804700" y="635974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2875280" y="635974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4945860" y="635974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804700" y="678830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2875280" y="678830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4945860" y="678830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804700" y="7216868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2875280" y="7216868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4945860" y="7216868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804700" y="7645428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2875280" y="7645428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4945860" y="7645428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804700" y="807398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41" name="AutoShape 41"/>
              <p:cNvSpPr/>
              <p:nvPr/>
            </p:nvSpPr>
            <p:spPr>
              <a:xfrm>
                <a:off x="2875280" y="807398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4945860" y="8073989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804700" y="8502548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2875280" y="8502548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4945860" y="8502548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804700" y="8931108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2875280" y="8931108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4945860" y="8931108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804700" y="9359668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2875280" y="9359668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4945860" y="9359668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804700" y="9788228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2875280" y="9788228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4945860" y="9788228"/>
                <a:ext cx="1809440" cy="0"/>
              </a:xfrm>
              <a:prstGeom prst="line">
                <a:avLst/>
              </a:prstGeom>
              <a:ln w="6350" cap="rnd">
                <a:solidFill>
                  <a:srgbClr val="1E6A90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56" name="Freeform 56"/>
              <p:cNvSpPr/>
              <p:nvPr/>
            </p:nvSpPr>
            <p:spPr>
              <a:xfrm>
                <a:off x="804700" y="2990974"/>
                <a:ext cx="1809440" cy="401440"/>
              </a:xfrm>
              <a:prstGeom prst="roundRect">
                <a:avLst>
                  <a:gd name="adj" fmla="val 31853"/>
                </a:avLst>
              </a:prstGeom>
              <a:solidFill>
                <a:srgbClr val="FFEEA7"/>
              </a:solidFill>
              <a:ln w="9525" cap="sq">
                <a:solidFill>
                  <a:srgbClr val="1E6A90"/>
                </a:solidFill>
                <a:prstDash val="solid"/>
                <a:miter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59" name="Freeform 59"/>
              <p:cNvSpPr/>
              <p:nvPr/>
            </p:nvSpPr>
            <p:spPr>
              <a:xfrm>
                <a:off x="2875280" y="2990974"/>
                <a:ext cx="1809440" cy="401440"/>
              </a:xfrm>
              <a:prstGeom prst="roundRect">
                <a:avLst>
                  <a:gd name="adj" fmla="val 31378"/>
                </a:avLst>
              </a:prstGeom>
              <a:solidFill>
                <a:srgbClr val="FFEEA7"/>
              </a:solidFill>
              <a:ln w="9525" cap="sq">
                <a:solidFill>
                  <a:srgbClr val="1E6A90"/>
                </a:solidFill>
                <a:prstDash val="solid"/>
                <a:miter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62" name="Freeform 62"/>
              <p:cNvSpPr/>
              <p:nvPr/>
            </p:nvSpPr>
            <p:spPr>
              <a:xfrm>
                <a:off x="4945860" y="2990974"/>
                <a:ext cx="1809440" cy="401440"/>
              </a:xfrm>
              <a:prstGeom prst="roundRect">
                <a:avLst>
                  <a:gd name="adj" fmla="val 31378"/>
                </a:avLst>
              </a:prstGeom>
              <a:solidFill>
                <a:srgbClr val="FFEEA7"/>
              </a:solidFill>
              <a:ln w="9525" cap="sq">
                <a:solidFill>
                  <a:srgbClr val="1E6A90"/>
                </a:solidFill>
                <a:prstDash val="solid"/>
                <a:miter/>
              </a:ln>
            </p:spPr>
            <p:txBody>
              <a:bodyPr lIns="0" tIns="0" rIns="0" bIns="10800"/>
              <a:lstStyle/>
              <a:p>
                <a:endParaRPr lang="en-US" dirty="0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1126617" y="3114814"/>
                <a:ext cx="1165606" cy="164666"/>
              </a:xfrm>
              <a:prstGeom prst="rect">
                <a:avLst/>
              </a:prstGeom>
            </p:spPr>
            <p:txBody>
              <a:bodyPr lIns="0" tIns="0" rIns="0" bIns="10800" rtlCol="0" anchor="t">
                <a:spAutoFit/>
              </a:bodyPr>
              <a:lstStyle/>
              <a:p>
                <a:pPr algn="ctr"/>
                <a:r>
                  <a:rPr lang="en-US" sz="999" b="1" spc="74" dirty="0">
                    <a:solidFill>
                      <a:srgbClr val="1E6A90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NAME</a:t>
                </a:r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3197197" y="3114814"/>
                <a:ext cx="1165606" cy="164666"/>
              </a:xfrm>
              <a:prstGeom prst="rect">
                <a:avLst/>
              </a:prstGeom>
            </p:spPr>
            <p:txBody>
              <a:bodyPr lIns="0" tIns="0" rIns="0" bIns="10800" rtlCol="0" anchor="t">
                <a:spAutoFit/>
              </a:bodyPr>
              <a:lstStyle/>
              <a:p>
                <a:pPr marL="0" lvl="1" indent="0" algn="ctr">
                  <a:spcBef>
                    <a:spcPct val="0"/>
                  </a:spcBef>
                </a:pPr>
                <a:r>
                  <a:rPr lang="en-US" sz="999" b="1" u="none" strike="noStrike" spc="74" dirty="0">
                    <a:solidFill>
                      <a:srgbClr val="1E6A90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PHONE</a:t>
                </a:r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5267777" y="3114814"/>
                <a:ext cx="1165606" cy="164666"/>
              </a:xfrm>
              <a:prstGeom prst="rect">
                <a:avLst/>
              </a:prstGeom>
            </p:spPr>
            <p:txBody>
              <a:bodyPr lIns="0" tIns="0" rIns="0" bIns="10800" rtlCol="0" anchor="t">
                <a:spAutoFit/>
              </a:bodyPr>
              <a:lstStyle/>
              <a:p>
                <a:pPr marL="0" lvl="1" indent="0" algn="ctr">
                  <a:spcBef>
                    <a:spcPct val="0"/>
                  </a:spcBef>
                </a:pPr>
                <a:r>
                  <a:rPr lang="en-US" sz="999" b="1" u="none" strike="noStrike" spc="74" dirty="0">
                    <a:solidFill>
                      <a:srgbClr val="1E6A90"/>
                    </a:solidFill>
                    <a:latin typeface="Albert Sans" pitchFamily="2" charset="0"/>
                    <a:ea typeface="Albert Sans Bold"/>
                    <a:cs typeface="Albert Sans Bold"/>
                    <a:sym typeface="Albert Sans Bold"/>
                  </a:rPr>
                  <a:t>WILL BRING</a:t>
                </a:r>
              </a:p>
            </p:txBody>
          </p:sp>
        </p:grpSp>
        <p:sp>
          <p:nvSpPr>
            <p:cNvPr id="64" name="QuickSignup"/>
            <p:cNvSpPr/>
            <p:nvPr/>
          </p:nvSpPr>
          <p:spPr>
            <a:xfrm>
              <a:off x="3449549" y="10317429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Albert Sans SemiBold</vt:lpstr>
      <vt:lpstr>Albert Sans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22</cp:revision>
  <dcterms:created xsi:type="dcterms:W3CDTF">2006-08-16T00:00:00Z</dcterms:created>
  <dcterms:modified xsi:type="dcterms:W3CDTF">2024-09-06T04:11:03Z</dcterms:modified>
  <dc:identifier>DAGP8hHXLX0</dc:identifier>
</cp:coreProperties>
</file>