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7556500" cy="10693400"/>
  <p:notesSz cx="6858000" cy="9144000"/>
  <p:embeddedFontLst>
    <p:embeddedFont>
      <p:font typeface="Public Sans" pitchFamily="2" charset="0"/>
      <p:regular r:id="rId3"/>
      <p:bold r:id="rId4"/>
      <p:italic r:id="rId5"/>
      <p:boldItalic r:id="rId6"/>
    </p:embeddedFont>
    <p:embeddedFont>
      <p:font typeface="Public Sans Medium" pitchFamily="2" charset="0"/>
      <p:regular r:id="rId7"/>
      <p: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7B60"/>
    <a:srgbClr val="721B08"/>
    <a:srgbClr val="6A61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75" d="100"/>
          <a:sy n="75" d="100"/>
        </p:scale>
        <p:origin x="1435" y="-13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EFA">
                <a:alpha val="100000"/>
              </a:srgbClr>
            </a:gs>
            <a:gs pos="100000">
              <a:srgbClr val="FCEEDE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Birthday Potluck #2">
            <a:extLst>
              <a:ext uri="{FF2B5EF4-FFF2-40B4-BE49-F238E27FC236}">
                <a16:creationId xmlns:a16="http://schemas.microsoft.com/office/drawing/2014/main" id="{794BF90E-D116-09A2-EABE-2E9185603BF1}"/>
              </a:ext>
            </a:extLst>
          </p:cNvPr>
          <p:cNvGrpSpPr/>
          <p:nvPr/>
        </p:nvGrpSpPr>
        <p:grpSpPr>
          <a:xfrm>
            <a:off x="0" y="-4"/>
            <a:ext cx="7560000" cy="10692007"/>
            <a:chOff x="0" y="-4"/>
            <a:chExt cx="7560000" cy="1069200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0491C5E-8E70-605C-6815-D972CEB8AB46}"/>
                </a:ext>
              </a:extLst>
            </p:cNvPr>
            <p:cNvGrpSpPr/>
            <p:nvPr/>
          </p:nvGrpSpPr>
          <p:grpSpPr>
            <a:xfrm>
              <a:off x="0" y="-4"/>
              <a:ext cx="7556500" cy="10692005"/>
              <a:chOff x="0" y="-4"/>
              <a:chExt cx="7556500" cy="10692005"/>
            </a:xfrm>
          </p:grpSpPr>
          <p:sp>
            <p:nvSpPr>
              <p:cNvPr id="2" name="Freeform 2"/>
              <p:cNvSpPr/>
              <p:nvPr/>
            </p:nvSpPr>
            <p:spPr>
              <a:xfrm flipH="1">
                <a:off x="3941678" y="1909680"/>
                <a:ext cx="3614822" cy="5245855"/>
              </a:xfrm>
              <a:custGeom>
                <a:avLst/>
                <a:gdLst/>
                <a:ahLst/>
                <a:cxnLst/>
                <a:rect l="l" t="t" r="r" b="b"/>
                <a:pathLst>
                  <a:path w="5724644" h="5245855">
                    <a:moveTo>
                      <a:pt x="5724644" y="0"/>
                    </a:moveTo>
                    <a:lnTo>
                      <a:pt x="0" y="0"/>
                    </a:lnTo>
                    <a:lnTo>
                      <a:pt x="0" y="5245855"/>
                    </a:lnTo>
                    <a:lnTo>
                      <a:pt x="5724644" y="5245855"/>
                    </a:lnTo>
                    <a:lnTo>
                      <a:pt x="5724644" y="0"/>
                    </a:lnTo>
                    <a:close/>
                  </a:path>
                </a:pathLst>
              </a:custGeom>
              <a:blipFill>
                <a:blip r:embed="rId2">
                  <a:alphaModFix amt="9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l="-58366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Freeform 3"/>
              <p:cNvSpPr/>
              <p:nvPr/>
            </p:nvSpPr>
            <p:spPr>
              <a:xfrm>
                <a:off x="0" y="-4"/>
                <a:ext cx="5367155" cy="2325013"/>
              </a:xfrm>
              <a:custGeom>
                <a:avLst/>
                <a:gdLst/>
                <a:ahLst/>
                <a:cxnLst/>
                <a:rect l="l" t="t" r="r" b="b"/>
                <a:pathLst>
                  <a:path w="6092649" h="5583082">
                    <a:moveTo>
                      <a:pt x="0" y="0"/>
                    </a:moveTo>
                    <a:lnTo>
                      <a:pt x="6092649" y="0"/>
                    </a:lnTo>
                    <a:lnTo>
                      <a:pt x="6092649" y="5583082"/>
                    </a:lnTo>
                    <a:lnTo>
                      <a:pt x="0" y="558308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7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l="-13517" t="-140132" r="1" b="1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flipH="1">
                <a:off x="0" y="7773559"/>
                <a:ext cx="3129958" cy="2918442"/>
              </a:xfrm>
              <a:custGeom>
                <a:avLst/>
                <a:gdLst/>
                <a:ahLst/>
                <a:cxnLst/>
                <a:rect l="l" t="t" r="r" b="b"/>
                <a:pathLst>
                  <a:path w="5724644" h="5245855">
                    <a:moveTo>
                      <a:pt x="5724644" y="0"/>
                    </a:moveTo>
                    <a:lnTo>
                      <a:pt x="0" y="0"/>
                    </a:lnTo>
                    <a:lnTo>
                      <a:pt x="0" y="5245856"/>
                    </a:lnTo>
                    <a:lnTo>
                      <a:pt x="5724644" y="5245856"/>
                    </a:lnTo>
                    <a:lnTo>
                      <a:pt x="5724644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l="-1" r="-82898" b="-79748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" name="Overlay"/>
            <p:cNvSpPr/>
            <p:nvPr/>
          </p:nvSpPr>
          <p:spPr>
            <a:xfrm>
              <a:off x="0" y="0"/>
              <a:ext cx="7560000" cy="10692003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FFF6E3">
                <a:alpha val="19608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A6BEB52-AC1A-882C-1047-E5ADB262AD5D}"/>
                </a:ext>
              </a:extLst>
            </p:cNvPr>
            <p:cNvGrpSpPr/>
            <p:nvPr/>
          </p:nvGrpSpPr>
          <p:grpSpPr>
            <a:xfrm>
              <a:off x="267636" y="342456"/>
              <a:ext cx="6996850" cy="3995181"/>
              <a:chOff x="267636" y="342456"/>
              <a:chExt cx="6996850" cy="3995181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5728194" y="342456"/>
                <a:ext cx="1518011" cy="14106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1142"/>
                  </a:lnSpc>
                </a:pPr>
                <a:r>
                  <a:rPr lang="en-US" sz="1000" b="1" dirty="0">
                    <a:solidFill>
                      <a:srgbClr val="E44B2A"/>
                    </a:solidFill>
                    <a:latin typeface="Public Sans Medium"/>
                    <a:ea typeface="Public Sans Medium"/>
                    <a:cs typeface="Public Sans Medium"/>
                    <a:sym typeface="Public Sans Medium"/>
                  </a:rPr>
                  <a:t> AT AMELIA'S HOUSE.</a:t>
                </a: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267636" y="2635290"/>
                <a:ext cx="3143176" cy="89768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lnSpc>
                    <a:spcPts val="7027"/>
                  </a:lnSpc>
                </a:pPr>
                <a:r>
                  <a:rPr lang="en-US" sz="7098" b="1" spc="-567" dirty="0">
                    <a:solidFill>
                      <a:srgbClr val="E44B2A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Birthday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267636" y="3439955"/>
                <a:ext cx="2862322" cy="89768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l">
                  <a:lnSpc>
                    <a:spcPts val="7027"/>
                  </a:lnSpc>
                </a:pPr>
                <a:r>
                  <a:rPr lang="en-US" sz="7098" b="1" spc="-567" dirty="0">
                    <a:solidFill>
                      <a:srgbClr val="E44B2A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Potluck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20688" y="2431650"/>
                <a:ext cx="3008832" cy="14859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1029"/>
                  </a:lnSpc>
                </a:pPr>
                <a:r>
                  <a:rPr lang="en-US" sz="1050" spc="-10" dirty="0">
                    <a:solidFill>
                      <a:srgbClr val="E44B2A"/>
                    </a:solidFill>
                    <a:latin typeface="Public Sans"/>
                    <a:ea typeface="Public Sans"/>
                    <a:cs typeface="Public Sans"/>
                    <a:sym typeface="Public Sans"/>
                  </a:rPr>
                  <a:t>SIGN UP SHEET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5992810" y="542883"/>
                <a:ext cx="1271676" cy="84567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3298"/>
                  </a:lnSpc>
                </a:pPr>
                <a:r>
                  <a:rPr lang="en-US" sz="3298" b="1" spc="-194" dirty="0">
                    <a:solidFill>
                      <a:srgbClr val="E44B2A">
                        <a:alpha val="80000"/>
                      </a:srgbClr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08.06.2030</a:t>
                </a:r>
              </a:p>
            </p:txBody>
          </p:sp>
        </p:grpSp>
        <p:sp>
          <p:nvSpPr>
            <p:cNvPr id="9" name="QuickSignup"/>
            <p:cNvSpPr/>
            <p:nvPr/>
          </p:nvSpPr>
          <p:spPr>
            <a:xfrm>
              <a:off x="6603583" y="10444773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7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8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70966"/>
              </p:ext>
            </p:extLst>
          </p:nvPr>
        </p:nvGraphicFramePr>
        <p:xfrm>
          <a:off x="267635" y="4701642"/>
          <a:ext cx="6978569" cy="5630366"/>
        </p:xfrm>
        <a:graphic>
          <a:graphicData uri="http://schemas.openxmlformats.org/drawingml/2006/table">
            <a:tbl>
              <a:tblPr/>
              <a:tblGrid>
                <a:gridCol w="1395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119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dirty="0">
                          <a:solidFill>
                            <a:srgbClr val="FFF6E2"/>
                          </a:solidFill>
                          <a:latin typeface="Public Sans Medium" pitchFamily="2" charset="0"/>
                          <a:ea typeface="Public Sans Medium"/>
                          <a:cs typeface="Public Sans Medium"/>
                          <a:sym typeface="Public Sans Medium"/>
                        </a:rPr>
                        <a:t>Full Name</a:t>
                      </a:r>
                      <a:endParaRPr lang="en-US" sz="1100" dirty="0">
                        <a:latin typeface="Public Sans Medium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4B2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dirty="0">
                          <a:solidFill>
                            <a:srgbClr val="FFF6E2"/>
                          </a:solidFill>
                          <a:latin typeface="Public Sans Medium" pitchFamily="2" charset="0"/>
                          <a:ea typeface="Public Sans Medium"/>
                          <a:cs typeface="Public Sans Medium"/>
                          <a:sym typeface="Public Sans Medium"/>
                        </a:rPr>
                        <a:t>Phone</a:t>
                      </a:r>
                      <a:endParaRPr lang="en-US" sz="1100" dirty="0">
                        <a:latin typeface="Public Sans Medium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4B2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dirty="0">
                          <a:solidFill>
                            <a:srgbClr val="FFF6E2"/>
                          </a:solidFill>
                          <a:latin typeface="Public Sans Medium" pitchFamily="2" charset="0"/>
                          <a:ea typeface="Public Sans"/>
                          <a:cs typeface="Public Sans"/>
                          <a:sym typeface="Public Sans"/>
                        </a:rPr>
                        <a:t>Will Bring</a:t>
                      </a:r>
                      <a:endParaRPr lang="en-US" sz="1100" b="1" dirty="0">
                        <a:latin typeface="Public Sans Medium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4B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dirty="0">
                          <a:solidFill>
                            <a:srgbClr val="FFF6E2"/>
                          </a:solidFill>
                          <a:latin typeface="Public Sans Medium" pitchFamily="2" charset="0"/>
                          <a:ea typeface="Public Sans Medium"/>
                          <a:cs typeface="Public Sans Medium"/>
                          <a:sym typeface="Public Sans Medium"/>
                        </a:rPr>
                        <a:t>Description</a:t>
                      </a:r>
                      <a:endParaRPr lang="en-US" sz="1100" dirty="0">
                        <a:latin typeface="Public Sans Medium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4B2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dirty="0">
                          <a:solidFill>
                            <a:srgbClr val="FFF6E2"/>
                          </a:solidFill>
                          <a:latin typeface="Public Sans Medium" pitchFamily="2" charset="0"/>
                          <a:ea typeface="Public Sans Medium"/>
                          <a:cs typeface="Public Sans Medium"/>
                          <a:sym typeface="Public Sans Medium"/>
                        </a:rPr>
                        <a:t>Quantity</a:t>
                      </a:r>
                      <a:endParaRPr lang="en-US" sz="1100" dirty="0">
                        <a:latin typeface="Public Sans Medium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4B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E44B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1198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EC7B60"/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5B5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Public Sans Medium</vt:lpstr>
      <vt:lpstr>Public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23</cp:revision>
  <dcterms:created xsi:type="dcterms:W3CDTF">2006-08-16T00:00:00Z</dcterms:created>
  <dcterms:modified xsi:type="dcterms:W3CDTF">2024-09-06T11:20:30Z</dcterms:modified>
  <dc:identifier>DAGP8hHXLX0</dc:identifier>
</cp:coreProperties>
</file>