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</p:sldIdLst>
  <p:sldSz cx="10693400" cy="7556500"/>
  <p:notesSz cx="6858000" cy="9144000"/>
  <p:embeddedFontLst>
    <p:embeddedFont>
      <p:font typeface="Fredoka Medium" pitchFamily="2" charset="-79"/>
      <p:regular r:id="rId3"/>
    </p:embeddedFont>
    <p:embeddedFont>
      <p:font typeface="Fredoka SemiBold" pitchFamily="2" charset="-79"/>
      <p:bold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5B54"/>
    <a:srgbClr val="2F2B28"/>
    <a:srgbClr val="6C1D21"/>
    <a:srgbClr val="47A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22" autoAdjust="0"/>
  </p:normalViewPr>
  <p:slideViewPr>
    <p:cSldViewPr>
      <p:cViewPr varScale="1">
        <p:scale>
          <a:sx n="73" d="100"/>
          <a:sy n="73" d="100"/>
        </p:scale>
        <p:origin x="653" y="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Birthday Potluck #3">
            <a:extLst>
              <a:ext uri="{FF2B5EF4-FFF2-40B4-BE49-F238E27FC236}">
                <a16:creationId xmlns:a16="http://schemas.microsoft.com/office/drawing/2014/main" id="{2CC6443B-1A0F-02D4-CA6F-D59014D2F5A8}"/>
              </a:ext>
            </a:extLst>
          </p:cNvPr>
          <p:cNvGrpSpPr/>
          <p:nvPr/>
        </p:nvGrpSpPr>
        <p:grpSpPr>
          <a:xfrm>
            <a:off x="264" y="39201"/>
            <a:ext cx="10692872" cy="7149308"/>
            <a:chOff x="264" y="39201"/>
            <a:chExt cx="10692872" cy="7149308"/>
          </a:xfrm>
        </p:grpSpPr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EC9D0D90-5D6D-471B-FA16-029580A6C282}"/>
                </a:ext>
              </a:extLst>
            </p:cNvPr>
            <p:cNvGrpSpPr/>
            <p:nvPr/>
          </p:nvGrpSpPr>
          <p:grpSpPr>
            <a:xfrm>
              <a:off x="264" y="39201"/>
              <a:ext cx="10692872" cy="2797607"/>
              <a:chOff x="0" y="39201"/>
              <a:chExt cx="10692872" cy="2797607"/>
            </a:xfrm>
          </p:grpSpPr>
          <p:sp>
            <p:nvSpPr>
              <p:cNvPr id="2" name="Freeform 2"/>
              <p:cNvSpPr/>
              <p:nvPr/>
            </p:nvSpPr>
            <p:spPr>
              <a:xfrm>
                <a:off x="7281156" y="39201"/>
                <a:ext cx="3411716" cy="2797607"/>
              </a:xfrm>
              <a:custGeom>
                <a:avLst/>
                <a:gdLst/>
                <a:ahLst/>
                <a:cxnLst/>
                <a:rect l="l" t="t" r="r" b="b"/>
                <a:pathLst>
                  <a:path w="3411716" h="2797607">
                    <a:moveTo>
                      <a:pt x="0" y="0"/>
                    </a:moveTo>
                    <a:lnTo>
                      <a:pt x="3411716" y="0"/>
                    </a:lnTo>
                    <a:lnTo>
                      <a:pt x="3411716" y="2797607"/>
                    </a:lnTo>
                    <a:lnTo>
                      <a:pt x="0" y="279760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" name="Freeform 3"/>
              <p:cNvSpPr/>
              <p:nvPr/>
            </p:nvSpPr>
            <p:spPr>
              <a:xfrm flipH="1">
                <a:off x="0" y="39201"/>
                <a:ext cx="3411716" cy="2797607"/>
              </a:xfrm>
              <a:custGeom>
                <a:avLst/>
                <a:gdLst/>
                <a:ahLst/>
                <a:cxnLst/>
                <a:rect l="l" t="t" r="r" b="b"/>
                <a:pathLst>
                  <a:path w="3411716" h="2797607">
                    <a:moveTo>
                      <a:pt x="3411716" y="0"/>
                    </a:moveTo>
                    <a:lnTo>
                      <a:pt x="0" y="0"/>
                    </a:lnTo>
                    <a:lnTo>
                      <a:pt x="0" y="2797607"/>
                    </a:lnTo>
                    <a:lnTo>
                      <a:pt x="3411716" y="2797607"/>
                    </a:lnTo>
                    <a:lnTo>
                      <a:pt x="3411716" y="0"/>
                    </a:lnTo>
                    <a:close/>
                  </a:path>
                </a:pathLst>
              </a:custGeom>
              <a:blipFill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F3317746-C98B-97F4-458E-A48A40D2BFF3}"/>
                </a:ext>
              </a:extLst>
            </p:cNvPr>
            <p:cNvGrpSpPr/>
            <p:nvPr/>
          </p:nvGrpSpPr>
          <p:grpSpPr>
            <a:xfrm>
              <a:off x="408191" y="2836808"/>
              <a:ext cx="9877018" cy="4315701"/>
              <a:chOff x="408191" y="2836808"/>
              <a:chExt cx="9877018" cy="4315701"/>
            </a:xfrm>
          </p:grpSpPr>
          <p:sp>
            <p:nvSpPr>
              <p:cNvPr id="5" name="Freeform 5"/>
              <p:cNvSpPr/>
              <p:nvPr/>
            </p:nvSpPr>
            <p:spPr>
              <a:xfrm>
                <a:off x="408191" y="2836808"/>
                <a:ext cx="9877018" cy="4315701"/>
              </a:xfrm>
              <a:prstGeom prst="roundRect">
                <a:avLst>
                  <a:gd name="adj" fmla="val 2233"/>
                </a:avLst>
              </a:prstGeom>
              <a:solidFill>
                <a:srgbClr val="FFFFFF"/>
              </a:solidFill>
              <a:ln w="4762" cap="sq">
                <a:solidFill>
                  <a:srgbClr val="47A699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1A94FE39-64D4-04F3-C4FE-B16C2F25B057}"/>
                  </a:ext>
                </a:extLst>
              </p:cNvPr>
              <p:cNvGrpSpPr/>
              <p:nvPr/>
            </p:nvGrpSpPr>
            <p:grpSpPr>
              <a:xfrm>
                <a:off x="831066" y="3215759"/>
                <a:ext cx="2327403" cy="3681081"/>
                <a:chOff x="831066" y="3215759"/>
                <a:chExt cx="2327403" cy="3681081"/>
              </a:xfrm>
            </p:grpSpPr>
            <p:sp>
              <p:nvSpPr>
                <p:cNvPr id="11" name="AutoShape 11"/>
                <p:cNvSpPr/>
                <p:nvPr/>
              </p:nvSpPr>
              <p:spPr>
                <a:xfrm>
                  <a:off x="831066" y="3583868"/>
                  <a:ext cx="2327403" cy="0"/>
                </a:xfrm>
                <a:prstGeom prst="line">
                  <a:avLst/>
                </a:prstGeom>
                <a:ln w="6350" cap="flat">
                  <a:solidFill>
                    <a:srgbClr val="47A699">
                      <a:alpha val="36863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2" name="AutoShape 12"/>
                <p:cNvSpPr/>
                <p:nvPr/>
              </p:nvSpPr>
              <p:spPr>
                <a:xfrm>
                  <a:off x="831066" y="3215759"/>
                  <a:ext cx="2327403" cy="0"/>
                </a:xfrm>
                <a:prstGeom prst="line">
                  <a:avLst/>
                </a:prstGeom>
                <a:ln w="6350" cap="flat">
                  <a:solidFill>
                    <a:srgbClr val="47A699">
                      <a:alpha val="36863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3" name="AutoShape 13"/>
                <p:cNvSpPr/>
                <p:nvPr/>
              </p:nvSpPr>
              <p:spPr>
                <a:xfrm>
                  <a:off x="831066" y="3951976"/>
                  <a:ext cx="2327403" cy="0"/>
                </a:xfrm>
                <a:prstGeom prst="line">
                  <a:avLst/>
                </a:prstGeom>
                <a:ln w="6350" cap="flat">
                  <a:solidFill>
                    <a:srgbClr val="47A699">
                      <a:alpha val="36863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4" name="AutoShape 14"/>
                <p:cNvSpPr/>
                <p:nvPr/>
              </p:nvSpPr>
              <p:spPr>
                <a:xfrm>
                  <a:off x="831066" y="4320084"/>
                  <a:ext cx="2327403" cy="0"/>
                </a:xfrm>
                <a:prstGeom prst="line">
                  <a:avLst/>
                </a:prstGeom>
                <a:ln w="6350" cap="flat">
                  <a:solidFill>
                    <a:srgbClr val="47A699">
                      <a:alpha val="36863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5" name="AutoShape 15"/>
                <p:cNvSpPr/>
                <p:nvPr/>
              </p:nvSpPr>
              <p:spPr>
                <a:xfrm>
                  <a:off x="831066" y="4688192"/>
                  <a:ext cx="2327403" cy="0"/>
                </a:xfrm>
                <a:prstGeom prst="line">
                  <a:avLst/>
                </a:prstGeom>
                <a:ln w="6350" cap="flat">
                  <a:solidFill>
                    <a:srgbClr val="47A699">
                      <a:alpha val="36863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6" name="AutoShape 16"/>
                <p:cNvSpPr/>
                <p:nvPr/>
              </p:nvSpPr>
              <p:spPr>
                <a:xfrm>
                  <a:off x="831066" y="5056300"/>
                  <a:ext cx="2327403" cy="0"/>
                </a:xfrm>
                <a:prstGeom prst="line">
                  <a:avLst/>
                </a:prstGeom>
                <a:ln w="6350" cap="flat">
                  <a:solidFill>
                    <a:srgbClr val="47A699">
                      <a:alpha val="36863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7" name="AutoShape 17"/>
                <p:cNvSpPr/>
                <p:nvPr/>
              </p:nvSpPr>
              <p:spPr>
                <a:xfrm>
                  <a:off x="831066" y="5424408"/>
                  <a:ext cx="2327403" cy="0"/>
                </a:xfrm>
                <a:prstGeom prst="line">
                  <a:avLst/>
                </a:prstGeom>
                <a:ln w="6350" cap="flat">
                  <a:solidFill>
                    <a:srgbClr val="47A699">
                      <a:alpha val="36863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8" name="AutoShape 18"/>
                <p:cNvSpPr/>
                <p:nvPr/>
              </p:nvSpPr>
              <p:spPr>
                <a:xfrm>
                  <a:off x="831066" y="5792516"/>
                  <a:ext cx="2327403" cy="0"/>
                </a:xfrm>
                <a:prstGeom prst="line">
                  <a:avLst/>
                </a:prstGeom>
                <a:ln w="6350" cap="flat">
                  <a:solidFill>
                    <a:srgbClr val="47A699">
                      <a:alpha val="36863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9" name="AutoShape 19"/>
                <p:cNvSpPr/>
                <p:nvPr/>
              </p:nvSpPr>
              <p:spPr>
                <a:xfrm>
                  <a:off x="831066" y="6160625"/>
                  <a:ext cx="2327403" cy="0"/>
                </a:xfrm>
                <a:prstGeom prst="line">
                  <a:avLst/>
                </a:prstGeom>
                <a:ln w="6350" cap="flat">
                  <a:solidFill>
                    <a:srgbClr val="47A699">
                      <a:alpha val="36863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0" name="AutoShape 20"/>
                <p:cNvSpPr/>
                <p:nvPr/>
              </p:nvSpPr>
              <p:spPr>
                <a:xfrm>
                  <a:off x="831066" y="6528733"/>
                  <a:ext cx="2327403" cy="0"/>
                </a:xfrm>
                <a:prstGeom prst="line">
                  <a:avLst/>
                </a:prstGeom>
                <a:ln w="6350" cap="flat">
                  <a:solidFill>
                    <a:srgbClr val="47A699">
                      <a:alpha val="36863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1" name="AutoShape 21"/>
                <p:cNvSpPr/>
                <p:nvPr/>
              </p:nvSpPr>
              <p:spPr>
                <a:xfrm>
                  <a:off x="831066" y="6896840"/>
                  <a:ext cx="2327403" cy="0"/>
                </a:xfrm>
                <a:prstGeom prst="line">
                  <a:avLst/>
                </a:prstGeom>
                <a:ln w="6350" cap="flat">
                  <a:solidFill>
                    <a:srgbClr val="47A699">
                      <a:alpha val="36863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3ED91514-103A-17B1-5FF9-C627FC50A509}"/>
                  </a:ext>
                </a:extLst>
              </p:cNvPr>
              <p:cNvGrpSpPr/>
              <p:nvPr/>
            </p:nvGrpSpPr>
            <p:grpSpPr>
              <a:xfrm>
                <a:off x="3582044" y="3215759"/>
                <a:ext cx="2155837" cy="3681081"/>
                <a:chOff x="3582044" y="3215759"/>
                <a:chExt cx="2155837" cy="3681081"/>
              </a:xfrm>
            </p:grpSpPr>
            <p:sp>
              <p:nvSpPr>
                <p:cNvPr id="24" name="AutoShape 24"/>
                <p:cNvSpPr/>
                <p:nvPr/>
              </p:nvSpPr>
              <p:spPr>
                <a:xfrm>
                  <a:off x="3582044" y="3583868"/>
                  <a:ext cx="2155837" cy="0"/>
                </a:xfrm>
                <a:prstGeom prst="line">
                  <a:avLst/>
                </a:prstGeom>
                <a:ln w="6350" cap="flat">
                  <a:solidFill>
                    <a:srgbClr val="47A699">
                      <a:alpha val="36863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5" name="AutoShape 25"/>
                <p:cNvSpPr/>
                <p:nvPr/>
              </p:nvSpPr>
              <p:spPr>
                <a:xfrm>
                  <a:off x="3582044" y="3215759"/>
                  <a:ext cx="2155837" cy="0"/>
                </a:xfrm>
                <a:prstGeom prst="line">
                  <a:avLst/>
                </a:prstGeom>
                <a:ln w="6350" cap="flat">
                  <a:solidFill>
                    <a:srgbClr val="47A699">
                      <a:alpha val="36863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6" name="AutoShape 26"/>
                <p:cNvSpPr/>
                <p:nvPr/>
              </p:nvSpPr>
              <p:spPr>
                <a:xfrm>
                  <a:off x="3582044" y="3951976"/>
                  <a:ext cx="2155837" cy="0"/>
                </a:xfrm>
                <a:prstGeom prst="line">
                  <a:avLst/>
                </a:prstGeom>
                <a:ln w="6350" cap="flat">
                  <a:solidFill>
                    <a:srgbClr val="47A699">
                      <a:alpha val="36863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7" name="AutoShape 27"/>
                <p:cNvSpPr/>
                <p:nvPr/>
              </p:nvSpPr>
              <p:spPr>
                <a:xfrm>
                  <a:off x="3582044" y="4320084"/>
                  <a:ext cx="2155837" cy="0"/>
                </a:xfrm>
                <a:prstGeom prst="line">
                  <a:avLst/>
                </a:prstGeom>
                <a:ln w="6350" cap="flat">
                  <a:solidFill>
                    <a:srgbClr val="47A699">
                      <a:alpha val="36863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8" name="AutoShape 28"/>
                <p:cNvSpPr/>
                <p:nvPr/>
              </p:nvSpPr>
              <p:spPr>
                <a:xfrm>
                  <a:off x="3582044" y="4688192"/>
                  <a:ext cx="2155837" cy="0"/>
                </a:xfrm>
                <a:prstGeom prst="line">
                  <a:avLst/>
                </a:prstGeom>
                <a:ln w="6350" cap="flat">
                  <a:solidFill>
                    <a:srgbClr val="47A699">
                      <a:alpha val="36863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9" name="AutoShape 29"/>
                <p:cNvSpPr/>
                <p:nvPr/>
              </p:nvSpPr>
              <p:spPr>
                <a:xfrm>
                  <a:off x="3582044" y="5056300"/>
                  <a:ext cx="2155837" cy="0"/>
                </a:xfrm>
                <a:prstGeom prst="line">
                  <a:avLst/>
                </a:prstGeom>
                <a:ln w="6350" cap="flat">
                  <a:solidFill>
                    <a:srgbClr val="47A699">
                      <a:alpha val="36863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0" name="AutoShape 30"/>
                <p:cNvSpPr/>
                <p:nvPr/>
              </p:nvSpPr>
              <p:spPr>
                <a:xfrm>
                  <a:off x="3582044" y="5424408"/>
                  <a:ext cx="2155837" cy="0"/>
                </a:xfrm>
                <a:prstGeom prst="line">
                  <a:avLst/>
                </a:prstGeom>
                <a:ln w="6350" cap="flat">
                  <a:solidFill>
                    <a:srgbClr val="47A699">
                      <a:alpha val="36863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1" name="AutoShape 31"/>
                <p:cNvSpPr/>
                <p:nvPr/>
              </p:nvSpPr>
              <p:spPr>
                <a:xfrm>
                  <a:off x="3582044" y="5792516"/>
                  <a:ext cx="2155837" cy="0"/>
                </a:xfrm>
                <a:prstGeom prst="line">
                  <a:avLst/>
                </a:prstGeom>
                <a:ln w="6350" cap="flat">
                  <a:solidFill>
                    <a:srgbClr val="47A699">
                      <a:alpha val="36863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2" name="AutoShape 32"/>
                <p:cNvSpPr/>
                <p:nvPr/>
              </p:nvSpPr>
              <p:spPr>
                <a:xfrm>
                  <a:off x="3582044" y="6160625"/>
                  <a:ext cx="2155837" cy="0"/>
                </a:xfrm>
                <a:prstGeom prst="line">
                  <a:avLst/>
                </a:prstGeom>
                <a:ln w="6350" cap="flat">
                  <a:solidFill>
                    <a:srgbClr val="47A699">
                      <a:alpha val="36863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3" name="AutoShape 33"/>
                <p:cNvSpPr/>
                <p:nvPr/>
              </p:nvSpPr>
              <p:spPr>
                <a:xfrm>
                  <a:off x="3582044" y="6528733"/>
                  <a:ext cx="2155837" cy="0"/>
                </a:xfrm>
                <a:prstGeom prst="line">
                  <a:avLst/>
                </a:prstGeom>
                <a:ln w="6350" cap="flat">
                  <a:solidFill>
                    <a:srgbClr val="47A699">
                      <a:alpha val="36863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4" name="AutoShape 34"/>
                <p:cNvSpPr/>
                <p:nvPr/>
              </p:nvSpPr>
              <p:spPr>
                <a:xfrm>
                  <a:off x="3582044" y="6896840"/>
                  <a:ext cx="2155837" cy="0"/>
                </a:xfrm>
                <a:prstGeom prst="line">
                  <a:avLst/>
                </a:prstGeom>
                <a:ln w="6350" cap="flat">
                  <a:solidFill>
                    <a:srgbClr val="47A699">
                      <a:alpha val="36863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879DFA28-20E9-60E8-F4A2-E1026695CF3D}"/>
                  </a:ext>
                </a:extLst>
              </p:cNvPr>
              <p:cNvGrpSpPr/>
              <p:nvPr/>
            </p:nvGrpSpPr>
            <p:grpSpPr>
              <a:xfrm>
                <a:off x="6161456" y="3215759"/>
                <a:ext cx="3699478" cy="3681081"/>
                <a:chOff x="6161456" y="3215759"/>
                <a:chExt cx="3699478" cy="3681081"/>
              </a:xfrm>
            </p:grpSpPr>
            <p:sp>
              <p:nvSpPr>
                <p:cNvPr id="37" name="AutoShape 37"/>
                <p:cNvSpPr/>
                <p:nvPr/>
              </p:nvSpPr>
              <p:spPr>
                <a:xfrm>
                  <a:off x="6161456" y="3583868"/>
                  <a:ext cx="3699478" cy="0"/>
                </a:xfrm>
                <a:prstGeom prst="line">
                  <a:avLst/>
                </a:prstGeom>
                <a:ln w="6350" cap="flat">
                  <a:solidFill>
                    <a:srgbClr val="47A699">
                      <a:alpha val="36863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8" name="AutoShape 38"/>
                <p:cNvSpPr/>
                <p:nvPr/>
              </p:nvSpPr>
              <p:spPr>
                <a:xfrm>
                  <a:off x="6161456" y="3215759"/>
                  <a:ext cx="3699478" cy="0"/>
                </a:xfrm>
                <a:prstGeom prst="line">
                  <a:avLst/>
                </a:prstGeom>
                <a:ln w="6350" cap="flat">
                  <a:solidFill>
                    <a:srgbClr val="47A699">
                      <a:alpha val="36863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9" name="AutoShape 39"/>
                <p:cNvSpPr/>
                <p:nvPr/>
              </p:nvSpPr>
              <p:spPr>
                <a:xfrm>
                  <a:off x="6161456" y="3951976"/>
                  <a:ext cx="3699478" cy="0"/>
                </a:xfrm>
                <a:prstGeom prst="line">
                  <a:avLst/>
                </a:prstGeom>
                <a:ln w="6350" cap="flat">
                  <a:solidFill>
                    <a:srgbClr val="47A699">
                      <a:alpha val="36863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40" name="AutoShape 40"/>
                <p:cNvSpPr/>
                <p:nvPr/>
              </p:nvSpPr>
              <p:spPr>
                <a:xfrm>
                  <a:off x="6161456" y="4320084"/>
                  <a:ext cx="3699478" cy="0"/>
                </a:xfrm>
                <a:prstGeom prst="line">
                  <a:avLst/>
                </a:prstGeom>
                <a:ln w="6350" cap="flat">
                  <a:solidFill>
                    <a:srgbClr val="47A699">
                      <a:alpha val="36863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41" name="AutoShape 41"/>
                <p:cNvSpPr/>
                <p:nvPr/>
              </p:nvSpPr>
              <p:spPr>
                <a:xfrm>
                  <a:off x="6161456" y="4688192"/>
                  <a:ext cx="3699478" cy="0"/>
                </a:xfrm>
                <a:prstGeom prst="line">
                  <a:avLst/>
                </a:prstGeom>
                <a:ln w="6350" cap="flat">
                  <a:solidFill>
                    <a:srgbClr val="47A699">
                      <a:alpha val="36863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42" name="AutoShape 42"/>
                <p:cNvSpPr/>
                <p:nvPr/>
              </p:nvSpPr>
              <p:spPr>
                <a:xfrm>
                  <a:off x="6161456" y="5056300"/>
                  <a:ext cx="3699478" cy="0"/>
                </a:xfrm>
                <a:prstGeom prst="line">
                  <a:avLst/>
                </a:prstGeom>
                <a:ln w="6350" cap="flat">
                  <a:solidFill>
                    <a:srgbClr val="47A699">
                      <a:alpha val="36863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43" name="AutoShape 43"/>
                <p:cNvSpPr/>
                <p:nvPr/>
              </p:nvSpPr>
              <p:spPr>
                <a:xfrm>
                  <a:off x="6161456" y="5424408"/>
                  <a:ext cx="3699478" cy="0"/>
                </a:xfrm>
                <a:prstGeom prst="line">
                  <a:avLst/>
                </a:prstGeom>
                <a:ln w="6350" cap="flat">
                  <a:solidFill>
                    <a:srgbClr val="47A699">
                      <a:alpha val="36863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44" name="AutoShape 44"/>
                <p:cNvSpPr/>
                <p:nvPr/>
              </p:nvSpPr>
              <p:spPr>
                <a:xfrm>
                  <a:off x="6161456" y="5792516"/>
                  <a:ext cx="3699478" cy="0"/>
                </a:xfrm>
                <a:prstGeom prst="line">
                  <a:avLst/>
                </a:prstGeom>
                <a:ln w="6350" cap="flat">
                  <a:solidFill>
                    <a:srgbClr val="47A699">
                      <a:alpha val="36863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45" name="AutoShape 45"/>
                <p:cNvSpPr/>
                <p:nvPr/>
              </p:nvSpPr>
              <p:spPr>
                <a:xfrm>
                  <a:off x="6161456" y="6160625"/>
                  <a:ext cx="3699478" cy="0"/>
                </a:xfrm>
                <a:prstGeom prst="line">
                  <a:avLst/>
                </a:prstGeom>
                <a:ln w="6350" cap="flat">
                  <a:solidFill>
                    <a:srgbClr val="47A699">
                      <a:alpha val="36863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46" name="AutoShape 46"/>
                <p:cNvSpPr/>
                <p:nvPr/>
              </p:nvSpPr>
              <p:spPr>
                <a:xfrm>
                  <a:off x="6161456" y="6528733"/>
                  <a:ext cx="3699478" cy="0"/>
                </a:xfrm>
                <a:prstGeom prst="line">
                  <a:avLst/>
                </a:prstGeom>
                <a:ln w="6350" cap="flat">
                  <a:solidFill>
                    <a:srgbClr val="47A699">
                      <a:alpha val="36863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47" name="AutoShape 47"/>
                <p:cNvSpPr/>
                <p:nvPr/>
              </p:nvSpPr>
              <p:spPr>
                <a:xfrm>
                  <a:off x="6161456" y="6896840"/>
                  <a:ext cx="3699478" cy="0"/>
                </a:xfrm>
                <a:prstGeom prst="line">
                  <a:avLst/>
                </a:prstGeom>
                <a:ln w="6350" cap="flat">
                  <a:solidFill>
                    <a:srgbClr val="47A699">
                      <a:alpha val="36863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EFEEDD29-A0F9-AB25-82C1-E0770C9AD09B}"/>
                </a:ext>
              </a:extLst>
            </p:cNvPr>
            <p:cNvGrpSpPr/>
            <p:nvPr/>
          </p:nvGrpSpPr>
          <p:grpSpPr>
            <a:xfrm>
              <a:off x="408191" y="2290982"/>
              <a:ext cx="9877018" cy="465056"/>
              <a:chOff x="408191" y="2290982"/>
              <a:chExt cx="9877018" cy="465056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408191" y="2290982"/>
                <a:ext cx="9877018" cy="465056"/>
              </a:xfrm>
              <a:prstGeom prst="roundRect">
                <a:avLst/>
              </a:prstGeom>
              <a:solidFill>
                <a:srgbClr val="47A699"/>
              </a:solidFill>
              <a:ln w="4762" cap="sq">
                <a:solidFill>
                  <a:srgbClr val="47A699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" name="TextBox 22"/>
              <p:cNvSpPr txBox="1"/>
              <p:nvPr/>
            </p:nvSpPr>
            <p:spPr>
              <a:xfrm>
                <a:off x="1162909" y="2461955"/>
                <a:ext cx="1663718" cy="12311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800" b="1" spc="160" dirty="0">
                    <a:solidFill>
                      <a:srgbClr val="FFF8E2"/>
                    </a:solidFill>
                    <a:latin typeface="Fredoka Medium"/>
                    <a:ea typeface="Fredoka Medium"/>
                    <a:cs typeface="Fredoka Medium"/>
                    <a:sym typeface="Fredoka Medium"/>
                  </a:rPr>
                  <a:t>FULL NAME</a:t>
                </a:r>
              </a:p>
            </p:txBody>
          </p:sp>
          <p:sp>
            <p:nvSpPr>
              <p:cNvPr id="35" name="TextBox 35"/>
              <p:cNvSpPr txBox="1"/>
              <p:nvPr/>
            </p:nvSpPr>
            <p:spPr>
              <a:xfrm>
                <a:off x="3771038" y="2461955"/>
                <a:ext cx="1777849" cy="12311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800" b="1" spc="160" dirty="0">
                    <a:solidFill>
                      <a:srgbClr val="FFF8E2"/>
                    </a:solidFill>
                    <a:latin typeface="Fredoka Medium"/>
                    <a:ea typeface="Fredoka Medium"/>
                    <a:cs typeface="Fredoka Medium"/>
                    <a:sym typeface="Fredoka Medium"/>
                  </a:rPr>
                  <a:t>PHONE NUMBER</a:t>
                </a:r>
              </a:p>
            </p:txBody>
          </p:sp>
          <p:sp>
            <p:nvSpPr>
              <p:cNvPr id="48" name="TextBox 48"/>
              <p:cNvSpPr txBox="1"/>
              <p:nvPr/>
            </p:nvSpPr>
            <p:spPr>
              <a:xfrm>
                <a:off x="7152999" y="2461955"/>
                <a:ext cx="1716392" cy="12311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800" b="1" u="none" strike="noStrike" spc="160" dirty="0">
                    <a:solidFill>
                      <a:srgbClr val="FFF8E2"/>
                    </a:solidFill>
                    <a:latin typeface="Fredoka Medium"/>
                    <a:ea typeface="Fredoka Medium"/>
                    <a:cs typeface="Fredoka Medium"/>
                    <a:sym typeface="Fredoka Medium"/>
                  </a:rPr>
                  <a:t>WILL BRING</a:t>
                </a:r>
              </a:p>
            </p:txBody>
          </p:sp>
        </p:grp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CAA5F553-4611-1C04-0914-E2A26E3E1088}"/>
                </a:ext>
              </a:extLst>
            </p:cNvPr>
            <p:cNvGrpSpPr/>
            <p:nvPr/>
          </p:nvGrpSpPr>
          <p:grpSpPr>
            <a:xfrm>
              <a:off x="2655555" y="563283"/>
              <a:ext cx="5382290" cy="1310870"/>
              <a:chOff x="2655555" y="563283"/>
              <a:chExt cx="5382290" cy="1310870"/>
            </a:xfrm>
          </p:grpSpPr>
          <p:sp>
            <p:nvSpPr>
              <p:cNvPr id="50" name="TextBox 50"/>
              <p:cNvSpPr txBox="1"/>
              <p:nvPr/>
            </p:nvSpPr>
            <p:spPr>
              <a:xfrm>
                <a:off x="2655555" y="730250"/>
                <a:ext cx="5382290" cy="1143903"/>
              </a:xfrm>
              <a:prstGeom prst="rect">
                <a:avLst/>
              </a:prstGeom>
            </p:spPr>
            <p:txBody>
              <a:bodyPr lIns="0" tIns="91440" rIns="0" bIns="0" rtlCol="0" anchor="t">
                <a:spAutoFit/>
              </a:bodyPr>
              <a:lstStyle/>
              <a:p>
                <a:pPr algn="ctr">
                  <a:lnSpc>
                    <a:spcPts val="4060"/>
                  </a:lnSpc>
                </a:pPr>
                <a:r>
                  <a:rPr lang="en-US" sz="4150" b="1" spc="-87" dirty="0">
                    <a:solidFill>
                      <a:srgbClr val="47A699"/>
                    </a:solidFill>
                    <a:latin typeface="Fredoka SemiBold" pitchFamily="2" charset="-79"/>
                    <a:ea typeface="Fredoka Semi-Bold"/>
                    <a:cs typeface="Fredoka SemiBold" pitchFamily="2" charset="-79"/>
                    <a:sym typeface="Fredoka Semi-Bold"/>
                  </a:rPr>
                  <a:t>BIRTHDAY </a:t>
                </a:r>
              </a:p>
              <a:p>
                <a:pPr marL="0" lvl="0" indent="0" algn="ctr">
                  <a:lnSpc>
                    <a:spcPts val="4060"/>
                  </a:lnSpc>
                </a:pPr>
                <a:r>
                  <a:rPr lang="en-US" sz="4150" b="1" spc="-87" dirty="0">
                    <a:solidFill>
                      <a:srgbClr val="47A699"/>
                    </a:solidFill>
                    <a:latin typeface="Fredoka SemiBold" pitchFamily="2" charset="-79"/>
                    <a:ea typeface="Fredoka Semi-Bold"/>
                    <a:cs typeface="Fredoka SemiBold" pitchFamily="2" charset="-79"/>
                    <a:sym typeface="Fredoka Semi-Bold"/>
                  </a:rPr>
                  <a:t>POTLUCK</a:t>
                </a:r>
              </a:p>
            </p:txBody>
          </p:sp>
          <p:sp>
            <p:nvSpPr>
              <p:cNvPr id="51" name="TextBox 51"/>
              <p:cNvSpPr txBox="1"/>
              <p:nvPr/>
            </p:nvSpPr>
            <p:spPr>
              <a:xfrm>
                <a:off x="4821244" y="563283"/>
                <a:ext cx="1050912" cy="146194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n-US" sz="950" b="1" dirty="0">
                    <a:solidFill>
                      <a:srgbClr val="47A699">
                        <a:alpha val="80000"/>
                      </a:srgbClr>
                    </a:solidFill>
                    <a:latin typeface="Fredoka Medium"/>
                    <a:ea typeface="Fredoka Medium"/>
                    <a:cs typeface="Fredoka Medium"/>
                    <a:sym typeface="Fredoka Medium"/>
                  </a:rPr>
                  <a:t>SIGN UP SHEET</a:t>
                </a:r>
              </a:p>
            </p:txBody>
          </p:sp>
        </p:grpSp>
        <p:sp>
          <p:nvSpPr>
            <p:cNvPr id="49" name="QuickSignup"/>
            <p:cNvSpPr/>
            <p:nvPr/>
          </p:nvSpPr>
          <p:spPr>
            <a:xfrm rot="5400000">
              <a:off x="10068583" y="6791451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2" y="0"/>
                  </a:lnTo>
                  <a:lnTo>
                    <a:pt x="660902" y="133213"/>
                  </a:lnTo>
                  <a:lnTo>
                    <a:pt x="0" y="1332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alphaModFix amt="77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11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Fredoka SemiBold</vt:lpstr>
      <vt:lpstr>Fredoka Medium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PICK (Landscape)</dc:title>
  <dc:creator>Hoang Anh</dc:creator>
  <cp:lastModifiedBy>Anh Hoang</cp:lastModifiedBy>
  <cp:revision>12</cp:revision>
  <dcterms:created xsi:type="dcterms:W3CDTF">2006-08-16T00:00:00Z</dcterms:created>
  <dcterms:modified xsi:type="dcterms:W3CDTF">2024-09-06T03:44:07Z</dcterms:modified>
  <dc:identifier>DAGP8tWZSS0</dc:identifier>
</cp:coreProperties>
</file>