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EB Garamond" panose="00000500000000000000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9294" autoAdjust="0"/>
    <p:restoredTop sz="86441" autoAdjust="0"/>
  </p:normalViewPr>
  <p:slideViewPr>
    <p:cSldViewPr>
      <p:cViewPr varScale="1">
        <p:scale>
          <a:sx n="71" d="100"/>
          <a:sy n="71" d="100"/>
        </p:scale>
        <p:origin x="30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Bake Sale 1">
            <a:extLst>
              <a:ext uri="{FF2B5EF4-FFF2-40B4-BE49-F238E27FC236}">
                <a16:creationId xmlns:a16="http://schemas.microsoft.com/office/drawing/2014/main" id="{76133E3C-9A4C-EE54-151B-652A35751CC4}"/>
              </a:ext>
            </a:extLst>
          </p:cNvPr>
          <p:cNvGrpSpPr/>
          <p:nvPr/>
        </p:nvGrpSpPr>
        <p:grpSpPr>
          <a:xfrm>
            <a:off x="406886" y="0"/>
            <a:ext cx="7149614" cy="10461497"/>
            <a:chOff x="406886" y="0"/>
            <a:chExt cx="7149614" cy="104614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529CD9-3E25-7344-7B62-2E28FA4D8659}"/>
                </a:ext>
              </a:extLst>
            </p:cNvPr>
            <p:cNvGrpSpPr/>
            <p:nvPr/>
          </p:nvGrpSpPr>
          <p:grpSpPr>
            <a:xfrm>
              <a:off x="442558" y="2132637"/>
              <a:ext cx="6674884" cy="1036370"/>
              <a:chOff x="442558" y="2132637"/>
              <a:chExt cx="6674884" cy="10363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6213D47-A36B-A29A-ED6B-1395E273BB54}"/>
                </a:ext>
              </a:extLst>
            </p:cNvPr>
            <p:cNvGrpSpPr/>
            <p:nvPr/>
          </p:nvGrpSpPr>
          <p:grpSpPr>
            <a:xfrm>
              <a:off x="442558" y="3312900"/>
              <a:ext cx="6674884" cy="1036370"/>
              <a:chOff x="442558" y="2132637"/>
              <a:chExt cx="6674884" cy="1036370"/>
            </a:xfrm>
          </p:grpSpPr>
          <p:sp>
            <p:nvSpPr>
              <p:cNvPr id="84" name="Freeform 4">
                <a:extLst>
                  <a:ext uri="{FF2B5EF4-FFF2-40B4-BE49-F238E27FC236}">
                    <a16:creationId xmlns:a16="http://schemas.microsoft.com/office/drawing/2014/main" id="{FFBE189C-410F-136C-B187-11DEDA0A0D20}"/>
                  </a:ext>
                </a:extLst>
              </p:cNvPr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AutoShape 6">
                <a:extLst>
                  <a:ext uri="{FF2B5EF4-FFF2-40B4-BE49-F238E27FC236}">
                    <a16:creationId xmlns:a16="http://schemas.microsoft.com/office/drawing/2014/main" id="{F65DBE5A-A683-EF5F-866A-635F892A5E38}"/>
                  </a:ext>
                </a:extLst>
              </p:cNvPr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AutoShape 7">
                <a:extLst>
                  <a:ext uri="{FF2B5EF4-FFF2-40B4-BE49-F238E27FC236}">
                    <a16:creationId xmlns:a16="http://schemas.microsoft.com/office/drawing/2014/main" id="{B05F8494-F59C-A42B-8AA1-4857A088A37C}"/>
                  </a:ext>
                </a:extLst>
              </p:cNvPr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AutoShape 8">
                <a:extLst>
                  <a:ext uri="{FF2B5EF4-FFF2-40B4-BE49-F238E27FC236}">
                    <a16:creationId xmlns:a16="http://schemas.microsoft.com/office/drawing/2014/main" id="{BC109299-8D30-5374-FBFA-E178861780C3}"/>
                  </a:ext>
                </a:extLst>
              </p:cNvPr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AutoShape 9">
                <a:extLst>
                  <a:ext uri="{FF2B5EF4-FFF2-40B4-BE49-F238E27FC236}">
                    <a16:creationId xmlns:a16="http://schemas.microsoft.com/office/drawing/2014/main" id="{BA2C816E-A070-6880-6E47-1491AE148A11}"/>
                  </a:ext>
                </a:extLst>
              </p:cNvPr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TextBox 55">
                <a:extLst>
                  <a:ext uri="{FF2B5EF4-FFF2-40B4-BE49-F238E27FC236}">
                    <a16:creationId xmlns:a16="http://schemas.microsoft.com/office/drawing/2014/main" id="{34DFFC2E-DD81-77BE-FDA9-78D4F4C1B872}"/>
                  </a:ext>
                </a:extLst>
              </p:cNvPr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96" name="TextBox 56">
                <a:extLst>
                  <a:ext uri="{FF2B5EF4-FFF2-40B4-BE49-F238E27FC236}">
                    <a16:creationId xmlns:a16="http://schemas.microsoft.com/office/drawing/2014/main" id="{FB506407-F285-CB66-F266-2B01D865E849}"/>
                  </a:ext>
                </a:extLst>
              </p:cNvPr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97" name="TextBox 57">
                <a:extLst>
                  <a:ext uri="{FF2B5EF4-FFF2-40B4-BE49-F238E27FC236}">
                    <a16:creationId xmlns:a16="http://schemas.microsoft.com/office/drawing/2014/main" id="{6446D486-4D36-B43E-37FE-AB2B0D54A28C}"/>
                  </a:ext>
                </a:extLst>
              </p:cNvPr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98" name="TextBox 58">
                <a:extLst>
                  <a:ext uri="{FF2B5EF4-FFF2-40B4-BE49-F238E27FC236}">
                    <a16:creationId xmlns:a16="http://schemas.microsoft.com/office/drawing/2014/main" id="{0DBA3C1B-C0B5-135D-54D3-2E4814C9D475}"/>
                  </a:ext>
                </a:extLst>
              </p:cNvPr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29CBD3-E503-FE5A-66D7-415FF636602B}"/>
                </a:ext>
              </a:extLst>
            </p:cNvPr>
            <p:cNvGrpSpPr/>
            <p:nvPr/>
          </p:nvGrpSpPr>
          <p:grpSpPr>
            <a:xfrm>
              <a:off x="442558" y="4493163"/>
              <a:ext cx="6674884" cy="1036370"/>
              <a:chOff x="442558" y="2132637"/>
              <a:chExt cx="6674884" cy="1036370"/>
            </a:xfrm>
          </p:grpSpPr>
          <p:sp>
            <p:nvSpPr>
              <p:cNvPr id="100" name="Freeform 4">
                <a:extLst>
                  <a:ext uri="{FF2B5EF4-FFF2-40B4-BE49-F238E27FC236}">
                    <a16:creationId xmlns:a16="http://schemas.microsoft.com/office/drawing/2014/main" id="{423BBB24-3D57-C326-AAD8-95CEB1B61E01}"/>
                  </a:ext>
                </a:extLst>
              </p:cNvPr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AutoShape 6">
                <a:extLst>
                  <a:ext uri="{FF2B5EF4-FFF2-40B4-BE49-F238E27FC236}">
                    <a16:creationId xmlns:a16="http://schemas.microsoft.com/office/drawing/2014/main" id="{789D372A-7597-355E-E4F4-1BD2878CD584}"/>
                  </a:ext>
                </a:extLst>
              </p:cNvPr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7">
                <a:extLst>
                  <a:ext uri="{FF2B5EF4-FFF2-40B4-BE49-F238E27FC236}">
                    <a16:creationId xmlns:a16="http://schemas.microsoft.com/office/drawing/2014/main" id="{467EE23E-B928-8CF9-5A8E-DE5D2B4E1D90}"/>
                  </a:ext>
                </a:extLst>
              </p:cNvPr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AutoShape 8">
                <a:extLst>
                  <a:ext uri="{FF2B5EF4-FFF2-40B4-BE49-F238E27FC236}">
                    <a16:creationId xmlns:a16="http://schemas.microsoft.com/office/drawing/2014/main" id="{8E544B1A-6D83-0CAA-EFD1-183945455AF5}"/>
                  </a:ext>
                </a:extLst>
              </p:cNvPr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AutoShape 9">
                <a:extLst>
                  <a:ext uri="{FF2B5EF4-FFF2-40B4-BE49-F238E27FC236}">
                    <a16:creationId xmlns:a16="http://schemas.microsoft.com/office/drawing/2014/main" id="{C5D75635-493A-F8AD-E4ED-5EBE1EC5F4A7}"/>
                  </a:ext>
                </a:extLst>
              </p:cNvPr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TextBox 55">
                <a:extLst>
                  <a:ext uri="{FF2B5EF4-FFF2-40B4-BE49-F238E27FC236}">
                    <a16:creationId xmlns:a16="http://schemas.microsoft.com/office/drawing/2014/main" id="{9A263E70-49F9-607C-5C1E-656B188341D2}"/>
                  </a:ext>
                </a:extLst>
              </p:cNvPr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106" name="TextBox 56">
                <a:extLst>
                  <a:ext uri="{FF2B5EF4-FFF2-40B4-BE49-F238E27FC236}">
                    <a16:creationId xmlns:a16="http://schemas.microsoft.com/office/drawing/2014/main" id="{4DC04FD5-245B-DD72-57B1-CF19C7D7466D}"/>
                  </a:ext>
                </a:extLst>
              </p:cNvPr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107" name="TextBox 57">
                <a:extLst>
                  <a:ext uri="{FF2B5EF4-FFF2-40B4-BE49-F238E27FC236}">
                    <a16:creationId xmlns:a16="http://schemas.microsoft.com/office/drawing/2014/main" id="{E511CF4F-4848-E01A-D354-4642FF50FD63}"/>
                  </a:ext>
                </a:extLst>
              </p:cNvPr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108" name="TextBox 58">
                <a:extLst>
                  <a:ext uri="{FF2B5EF4-FFF2-40B4-BE49-F238E27FC236}">
                    <a16:creationId xmlns:a16="http://schemas.microsoft.com/office/drawing/2014/main" id="{FFB0F43B-B5B4-551D-BB9D-EF0A76FAFE2B}"/>
                  </a:ext>
                </a:extLst>
              </p:cNvPr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3A3FF5E-F9DC-87B6-C819-732384A5A050}"/>
                </a:ext>
              </a:extLst>
            </p:cNvPr>
            <p:cNvGrpSpPr/>
            <p:nvPr/>
          </p:nvGrpSpPr>
          <p:grpSpPr>
            <a:xfrm>
              <a:off x="442558" y="5673426"/>
              <a:ext cx="6674884" cy="1036370"/>
              <a:chOff x="442558" y="2132637"/>
              <a:chExt cx="6674884" cy="1036370"/>
            </a:xfrm>
          </p:grpSpPr>
          <p:sp>
            <p:nvSpPr>
              <p:cNvPr id="110" name="Freeform 4">
                <a:extLst>
                  <a:ext uri="{FF2B5EF4-FFF2-40B4-BE49-F238E27FC236}">
                    <a16:creationId xmlns:a16="http://schemas.microsoft.com/office/drawing/2014/main" id="{AE06F4B7-CF80-5C2E-41BA-63C26F69B2FA}"/>
                  </a:ext>
                </a:extLst>
              </p:cNvPr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AutoShape 6">
                <a:extLst>
                  <a:ext uri="{FF2B5EF4-FFF2-40B4-BE49-F238E27FC236}">
                    <a16:creationId xmlns:a16="http://schemas.microsoft.com/office/drawing/2014/main" id="{DD2A1D48-C9DE-761A-2CFB-77E76DD53625}"/>
                  </a:ext>
                </a:extLst>
              </p:cNvPr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AutoShape 7">
                <a:extLst>
                  <a:ext uri="{FF2B5EF4-FFF2-40B4-BE49-F238E27FC236}">
                    <a16:creationId xmlns:a16="http://schemas.microsoft.com/office/drawing/2014/main" id="{6DF693FA-9D20-50BD-9C90-D254913CAF06}"/>
                  </a:ext>
                </a:extLst>
              </p:cNvPr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AutoShape 8">
                <a:extLst>
                  <a:ext uri="{FF2B5EF4-FFF2-40B4-BE49-F238E27FC236}">
                    <a16:creationId xmlns:a16="http://schemas.microsoft.com/office/drawing/2014/main" id="{580B2E75-F973-7E18-4D5A-1C95037324FC}"/>
                  </a:ext>
                </a:extLst>
              </p:cNvPr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AutoShape 9">
                <a:extLst>
                  <a:ext uri="{FF2B5EF4-FFF2-40B4-BE49-F238E27FC236}">
                    <a16:creationId xmlns:a16="http://schemas.microsoft.com/office/drawing/2014/main" id="{925EEE38-90E4-73A8-4768-A36189120E04}"/>
                  </a:ext>
                </a:extLst>
              </p:cNvPr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TextBox 55">
                <a:extLst>
                  <a:ext uri="{FF2B5EF4-FFF2-40B4-BE49-F238E27FC236}">
                    <a16:creationId xmlns:a16="http://schemas.microsoft.com/office/drawing/2014/main" id="{832EB36D-D833-5626-088E-9F4BD3086785}"/>
                  </a:ext>
                </a:extLst>
              </p:cNvPr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116" name="TextBox 56">
                <a:extLst>
                  <a:ext uri="{FF2B5EF4-FFF2-40B4-BE49-F238E27FC236}">
                    <a16:creationId xmlns:a16="http://schemas.microsoft.com/office/drawing/2014/main" id="{7C87D29B-6B8D-E4B7-D79B-C4F13035BD35}"/>
                  </a:ext>
                </a:extLst>
              </p:cNvPr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117" name="TextBox 57">
                <a:extLst>
                  <a:ext uri="{FF2B5EF4-FFF2-40B4-BE49-F238E27FC236}">
                    <a16:creationId xmlns:a16="http://schemas.microsoft.com/office/drawing/2014/main" id="{A629B070-050A-572C-B90A-F4AA5D937DBC}"/>
                  </a:ext>
                </a:extLst>
              </p:cNvPr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118" name="TextBox 58">
                <a:extLst>
                  <a:ext uri="{FF2B5EF4-FFF2-40B4-BE49-F238E27FC236}">
                    <a16:creationId xmlns:a16="http://schemas.microsoft.com/office/drawing/2014/main" id="{FDC43B89-C7DC-79BA-610B-83AF9A25C71F}"/>
                  </a:ext>
                </a:extLst>
              </p:cNvPr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7C19DE1-A848-01AF-9D60-E2D85D845F7B}"/>
                </a:ext>
              </a:extLst>
            </p:cNvPr>
            <p:cNvGrpSpPr/>
            <p:nvPr/>
          </p:nvGrpSpPr>
          <p:grpSpPr>
            <a:xfrm>
              <a:off x="442558" y="6853689"/>
              <a:ext cx="6674884" cy="1036370"/>
              <a:chOff x="442558" y="2132637"/>
              <a:chExt cx="6674884" cy="1036370"/>
            </a:xfrm>
          </p:grpSpPr>
          <p:sp>
            <p:nvSpPr>
              <p:cNvPr id="120" name="Freeform 4">
                <a:extLst>
                  <a:ext uri="{FF2B5EF4-FFF2-40B4-BE49-F238E27FC236}">
                    <a16:creationId xmlns:a16="http://schemas.microsoft.com/office/drawing/2014/main" id="{87192E47-4B03-F91D-2585-6AAAAE2D4D4F}"/>
                  </a:ext>
                </a:extLst>
              </p:cNvPr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AutoShape 6">
                <a:extLst>
                  <a:ext uri="{FF2B5EF4-FFF2-40B4-BE49-F238E27FC236}">
                    <a16:creationId xmlns:a16="http://schemas.microsoft.com/office/drawing/2014/main" id="{A8442FA6-87F5-0A81-3AA3-A6A7EE94FC7D}"/>
                  </a:ext>
                </a:extLst>
              </p:cNvPr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AutoShape 7">
                <a:extLst>
                  <a:ext uri="{FF2B5EF4-FFF2-40B4-BE49-F238E27FC236}">
                    <a16:creationId xmlns:a16="http://schemas.microsoft.com/office/drawing/2014/main" id="{2B5D6379-1E98-521A-7539-67CFACF93D4F}"/>
                  </a:ext>
                </a:extLst>
              </p:cNvPr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AutoShape 8">
                <a:extLst>
                  <a:ext uri="{FF2B5EF4-FFF2-40B4-BE49-F238E27FC236}">
                    <a16:creationId xmlns:a16="http://schemas.microsoft.com/office/drawing/2014/main" id="{86AA0BFA-505B-3766-D8D4-6B8601BFE33F}"/>
                  </a:ext>
                </a:extLst>
              </p:cNvPr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AutoShape 9">
                <a:extLst>
                  <a:ext uri="{FF2B5EF4-FFF2-40B4-BE49-F238E27FC236}">
                    <a16:creationId xmlns:a16="http://schemas.microsoft.com/office/drawing/2014/main" id="{45C2207E-0C61-73E8-FBCA-E3288F960BFF}"/>
                  </a:ext>
                </a:extLst>
              </p:cNvPr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TextBox 55">
                <a:extLst>
                  <a:ext uri="{FF2B5EF4-FFF2-40B4-BE49-F238E27FC236}">
                    <a16:creationId xmlns:a16="http://schemas.microsoft.com/office/drawing/2014/main" id="{7CA80FBA-CF0D-2EB8-140A-EA902B8C9243}"/>
                  </a:ext>
                </a:extLst>
              </p:cNvPr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126" name="TextBox 56">
                <a:extLst>
                  <a:ext uri="{FF2B5EF4-FFF2-40B4-BE49-F238E27FC236}">
                    <a16:creationId xmlns:a16="http://schemas.microsoft.com/office/drawing/2014/main" id="{787C841C-9F9C-7631-4F5A-16DC6E795A26}"/>
                  </a:ext>
                </a:extLst>
              </p:cNvPr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127" name="TextBox 57">
                <a:extLst>
                  <a:ext uri="{FF2B5EF4-FFF2-40B4-BE49-F238E27FC236}">
                    <a16:creationId xmlns:a16="http://schemas.microsoft.com/office/drawing/2014/main" id="{7BCDF365-1931-7F09-C3CC-A2909C657602}"/>
                  </a:ext>
                </a:extLst>
              </p:cNvPr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128" name="TextBox 58">
                <a:extLst>
                  <a:ext uri="{FF2B5EF4-FFF2-40B4-BE49-F238E27FC236}">
                    <a16:creationId xmlns:a16="http://schemas.microsoft.com/office/drawing/2014/main" id="{C3EDE22F-782E-7560-8B3D-C4902485DE14}"/>
                  </a:ext>
                </a:extLst>
              </p:cNvPr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DC73662-4CCA-87E0-9DC0-D48CA47B1F41}"/>
                </a:ext>
              </a:extLst>
            </p:cNvPr>
            <p:cNvGrpSpPr/>
            <p:nvPr/>
          </p:nvGrpSpPr>
          <p:grpSpPr>
            <a:xfrm>
              <a:off x="442558" y="8033952"/>
              <a:ext cx="6674884" cy="1036370"/>
              <a:chOff x="442558" y="2132637"/>
              <a:chExt cx="6674884" cy="1036370"/>
            </a:xfrm>
          </p:grpSpPr>
          <p:sp>
            <p:nvSpPr>
              <p:cNvPr id="130" name="Freeform 4">
                <a:extLst>
                  <a:ext uri="{FF2B5EF4-FFF2-40B4-BE49-F238E27FC236}">
                    <a16:creationId xmlns:a16="http://schemas.microsoft.com/office/drawing/2014/main" id="{8DE21114-8F4B-EA3F-B151-EA45C05F4654}"/>
                  </a:ext>
                </a:extLst>
              </p:cNvPr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AutoShape 6">
                <a:extLst>
                  <a:ext uri="{FF2B5EF4-FFF2-40B4-BE49-F238E27FC236}">
                    <a16:creationId xmlns:a16="http://schemas.microsoft.com/office/drawing/2014/main" id="{A2185289-2064-8F2A-C488-206B05019725}"/>
                  </a:ext>
                </a:extLst>
              </p:cNvPr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AutoShape 7">
                <a:extLst>
                  <a:ext uri="{FF2B5EF4-FFF2-40B4-BE49-F238E27FC236}">
                    <a16:creationId xmlns:a16="http://schemas.microsoft.com/office/drawing/2014/main" id="{FBE00CC3-35A4-1625-8FD7-B335FC6454F3}"/>
                  </a:ext>
                </a:extLst>
              </p:cNvPr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AutoShape 8">
                <a:extLst>
                  <a:ext uri="{FF2B5EF4-FFF2-40B4-BE49-F238E27FC236}">
                    <a16:creationId xmlns:a16="http://schemas.microsoft.com/office/drawing/2014/main" id="{766AD77F-5F7A-B900-D3EC-72A0A7A2F27F}"/>
                  </a:ext>
                </a:extLst>
              </p:cNvPr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AutoShape 9">
                <a:extLst>
                  <a:ext uri="{FF2B5EF4-FFF2-40B4-BE49-F238E27FC236}">
                    <a16:creationId xmlns:a16="http://schemas.microsoft.com/office/drawing/2014/main" id="{30FBE494-ECC1-126E-B34F-7CA6CC1F282F}"/>
                  </a:ext>
                </a:extLst>
              </p:cNvPr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TextBox 55">
                <a:extLst>
                  <a:ext uri="{FF2B5EF4-FFF2-40B4-BE49-F238E27FC236}">
                    <a16:creationId xmlns:a16="http://schemas.microsoft.com/office/drawing/2014/main" id="{1558FCD4-EBFC-FC83-23D1-D3F484784A35}"/>
                  </a:ext>
                </a:extLst>
              </p:cNvPr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136" name="TextBox 56">
                <a:extLst>
                  <a:ext uri="{FF2B5EF4-FFF2-40B4-BE49-F238E27FC236}">
                    <a16:creationId xmlns:a16="http://schemas.microsoft.com/office/drawing/2014/main" id="{3F0891DC-8010-ACE0-491D-D5A6BD36FD46}"/>
                  </a:ext>
                </a:extLst>
              </p:cNvPr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137" name="TextBox 57">
                <a:extLst>
                  <a:ext uri="{FF2B5EF4-FFF2-40B4-BE49-F238E27FC236}">
                    <a16:creationId xmlns:a16="http://schemas.microsoft.com/office/drawing/2014/main" id="{144FF2D6-675B-CC33-837B-761911ADD1E6}"/>
                  </a:ext>
                </a:extLst>
              </p:cNvPr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138" name="TextBox 58">
                <a:extLst>
                  <a:ext uri="{FF2B5EF4-FFF2-40B4-BE49-F238E27FC236}">
                    <a16:creationId xmlns:a16="http://schemas.microsoft.com/office/drawing/2014/main" id="{4F85FE7C-1FD9-90EE-216A-6C4EC27392D7}"/>
                  </a:ext>
                </a:extLst>
              </p:cNvPr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AC1A42BB-AB7E-97E6-6CC0-5DFD9156BF36}"/>
                </a:ext>
              </a:extLst>
            </p:cNvPr>
            <p:cNvGrpSpPr/>
            <p:nvPr/>
          </p:nvGrpSpPr>
          <p:grpSpPr>
            <a:xfrm>
              <a:off x="442558" y="9214215"/>
              <a:ext cx="6674884" cy="1036370"/>
              <a:chOff x="442558" y="2132637"/>
              <a:chExt cx="6674884" cy="1036370"/>
            </a:xfrm>
          </p:grpSpPr>
          <p:sp>
            <p:nvSpPr>
              <p:cNvPr id="140" name="Freeform 4">
                <a:extLst>
                  <a:ext uri="{FF2B5EF4-FFF2-40B4-BE49-F238E27FC236}">
                    <a16:creationId xmlns:a16="http://schemas.microsoft.com/office/drawing/2014/main" id="{32E83F16-E9B7-35DE-7551-D463CE82720A}"/>
                  </a:ext>
                </a:extLst>
              </p:cNvPr>
              <p:cNvSpPr/>
              <p:nvPr/>
            </p:nvSpPr>
            <p:spPr>
              <a:xfrm>
                <a:off x="442558" y="2132637"/>
                <a:ext cx="6674884" cy="1036370"/>
              </a:xfrm>
              <a:prstGeom prst="roundRect">
                <a:avLst>
                  <a:gd name="adj" fmla="val 8629"/>
                </a:avLst>
              </a:prstGeom>
              <a:solidFill>
                <a:srgbClr val="FFFDF7"/>
              </a:solidFill>
              <a:ln w="9525" cap="sq">
                <a:solidFill>
                  <a:srgbClr val="94715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AutoShape 6">
                <a:extLst>
                  <a:ext uri="{FF2B5EF4-FFF2-40B4-BE49-F238E27FC236}">
                    <a16:creationId xmlns:a16="http://schemas.microsoft.com/office/drawing/2014/main" id="{ADDEA4AE-C724-B6FA-0070-B73F1202CAA7}"/>
                  </a:ext>
                </a:extLst>
              </p:cNvPr>
              <p:cNvSpPr/>
              <p:nvPr/>
            </p:nvSpPr>
            <p:spPr>
              <a:xfrm>
                <a:off x="709556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AutoShape 7">
                <a:extLst>
                  <a:ext uri="{FF2B5EF4-FFF2-40B4-BE49-F238E27FC236}">
                    <a16:creationId xmlns:a16="http://schemas.microsoft.com/office/drawing/2014/main" id="{59438C08-4A3F-24E5-AA2F-B958B9F84480}"/>
                  </a:ext>
                </a:extLst>
              </p:cNvPr>
              <p:cNvSpPr/>
              <p:nvPr/>
            </p:nvSpPr>
            <p:spPr>
              <a:xfrm>
                <a:off x="709556" y="2883402"/>
                <a:ext cx="6140888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AutoShape 8">
                <a:extLst>
                  <a:ext uri="{FF2B5EF4-FFF2-40B4-BE49-F238E27FC236}">
                    <a16:creationId xmlns:a16="http://schemas.microsoft.com/office/drawing/2014/main" id="{DDE622A9-B229-42DE-9934-AFDE494EBBA5}"/>
                  </a:ext>
                </a:extLst>
              </p:cNvPr>
              <p:cNvSpPr/>
              <p:nvPr/>
            </p:nvSpPr>
            <p:spPr>
              <a:xfrm>
                <a:off x="2575337" y="2555191"/>
                <a:ext cx="1485947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AutoShape 9">
                <a:extLst>
                  <a:ext uri="{FF2B5EF4-FFF2-40B4-BE49-F238E27FC236}">
                    <a16:creationId xmlns:a16="http://schemas.microsoft.com/office/drawing/2014/main" id="{588E1605-D63A-5FCC-78EC-FFDC1AA3BF0B}"/>
                  </a:ext>
                </a:extLst>
              </p:cNvPr>
              <p:cNvSpPr/>
              <p:nvPr/>
            </p:nvSpPr>
            <p:spPr>
              <a:xfrm>
                <a:off x="4441118" y="2555191"/>
                <a:ext cx="2409326" cy="0"/>
              </a:xfrm>
              <a:prstGeom prst="line">
                <a:avLst/>
              </a:prstGeom>
              <a:ln w="6350" cap="flat">
                <a:solidFill>
                  <a:srgbClr val="60432A">
                    <a:alpha val="42745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TextBox 55">
                <a:extLst>
                  <a:ext uri="{FF2B5EF4-FFF2-40B4-BE49-F238E27FC236}">
                    <a16:creationId xmlns:a16="http://schemas.microsoft.com/office/drawing/2014/main" id="{0053A307-4EE2-0935-F222-EEB71B140E67}"/>
                  </a:ext>
                </a:extLst>
              </p:cNvPr>
              <p:cNvSpPr txBox="1"/>
              <p:nvPr/>
            </p:nvSpPr>
            <p:spPr>
              <a:xfrm>
                <a:off x="709556" y="2357568"/>
                <a:ext cx="29009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Name</a:t>
                </a:r>
              </a:p>
            </p:txBody>
          </p:sp>
          <p:sp>
            <p:nvSpPr>
              <p:cNvPr id="146" name="TextBox 56">
                <a:extLst>
                  <a:ext uri="{FF2B5EF4-FFF2-40B4-BE49-F238E27FC236}">
                    <a16:creationId xmlns:a16="http://schemas.microsoft.com/office/drawing/2014/main" id="{238BFB77-38DC-3B7C-A1A4-5529399E2F70}"/>
                  </a:ext>
                </a:extLst>
              </p:cNvPr>
              <p:cNvSpPr txBox="1"/>
              <p:nvPr/>
            </p:nvSpPr>
            <p:spPr>
              <a:xfrm>
                <a:off x="709556" y="2685779"/>
                <a:ext cx="97003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Baked goods</a:t>
                </a:r>
              </a:p>
            </p:txBody>
          </p:sp>
          <p:sp>
            <p:nvSpPr>
              <p:cNvPr id="147" name="TextBox 57">
                <a:extLst>
                  <a:ext uri="{FF2B5EF4-FFF2-40B4-BE49-F238E27FC236}">
                    <a16:creationId xmlns:a16="http://schemas.microsoft.com/office/drawing/2014/main" id="{08B35FAC-1ADF-8EE6-1702-6E2A273C7B66}"/>
                  </a:ext>
                </a:extLst>
              </p:cNvPr>
              <p:cNvSpPr txBox="1"/>
              <p:nvPr/>
            </p:nvSpPr>
            <p:spPr>
              <a:xfrm>
                <a:off x="2575337" y="2357568"/>
                <a:ext cx="311150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Phone</a:t>
                </a:r>
              </a:p>
            </p:txBody>
          </p:sp>
          <p:sp>
            <p:nvSpPr>
              <p:cNvPr id="148" name="TextBox 58">
                <a:extLst>
                  <a:ext uri="{FF2B5EF4-FFF2-40B4-BE49-F238E27FC236}">
                    <a16:creationId xmlns:a16="http://schemas.microsoft.com/office/drawing/2014/main" id="{4B757580-A29E-FBB3-4264-C48BD1FCF501}"/>
                  </a:ext>
                </a:extLst>
              </p:cNvPr>
              <p:cNvSpPr txBox="1"/>
              <p:nvPr/>
            </p:nvSpPr>
            <p:spPr>
              <a:xfrm>
                <a:off x="4441118" y="2357568"/>
                <a:ext cx="1049205" cy="156646"/>
              </a:xfrm>
              <a:prstGeom prst="rect">
                <a:avLst/>
              </a:prstGeom>
            </p:spPr>
            <p:txBody>
              <a:bodyPr lIns="0" tIns="0" rIns="0" bIns="0" rtlCol="0" anchor="ctr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60432A"/>
                    </a:solidFill>
                    <a:latin typeface="EB Garamond"/>
                  </a:rPr>
                  <a:t>Email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FEB525-D35C-CD66-C162-18680F85596E}"/>
                </a:ext>
              </a:extLst>
            </p:cNvPr>
            <p:cNvGrpSpPr/>
            <p:nvPr/>
          </p:nvGrpSpPr>
          <p:grpSpPr>
            <a:xfrm>
              <a:off x="406886" y="0"/>
              <a:ext cx="7149614" cy="3126138"/>
              <a:chOff x="406886" y="0"/>
              <a:chExt cx="7149614" cy="3126138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3739437" y="0"/>
                <a:ext cx="3817063" cy="3126138"/>
              </a:xfrm>
              <a:custGeom>
                <a:avLst/>
                <a:gdLst/>
                <a:ahLst/>
                <a:cxnLst/>
                <a:rect l="l" t="t" r="r" b="b"/>
                <a:pathLst>
                  <a:path w="6033715" h="3928226">
                    <a:moveTo>
                      <a:pt x="0" y="0"/>
                    </a:moveTo>
                    <a:lnTo>
                      <a:pt x="6033715" y="0"/>
                    </a:lnTo>
                    <a:lnTo>
                      <a:pt x="6033715" y="3928225"/>
                    </a:lnTo>
                    <a:lnTo>
                      <a:pt x="0" y="39282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" t="-27606" r="-58070" b="-194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8398962-6A8A-ABD4-9BCF-A69DBFF192DF}"/>
                  </a:ext>
                </a:extLst>
              </p:cNvPr>
              <p:cNvGrpSpPr/>
              <p:nvPr/>
            </p:nvGrpSpPr>
            <p:grpSpPr>
              <a:xfrm>
                <a:off x="406886" y="451225"/>
                <a:ext cx="3980964" cy="1443325"/>
                <a:chOff x="406886" y="451225"/>
                <a:chExt cx="3980964" cy="1443325"/>
              </a:xfrm>
            </p:grpSpPr>
            <p:sp>
              <p:nvSpPr>
                <p:cNvPr id="53" name="TextBox 53"/>
                <p:cNvSpPr txBox="1"/>
                <p:nvPr/>
              </p:nvSpPr>
              <p:spPr>
                <a:xfrm>
                  <a:off x="406886" y="762429"/>
                  <a:ext cx="3980964" cy="1132121"/>
                </a:xfrm>
                <a:prstGeom prst="rect">
                  <a:avLst/>
                </a:prstGeom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0" lvl="0" indent="0">
                    <a:lnSpc>
                      <a:spcPts val="8571"/>
                    </a:lnSpc>
                  </a:pPr>
                  <a:r>
                    <a:rPr lang="en-US" sz="8550" spc="-325" dirty="0">
                      <a:solidFill>
                        <a:srgbClr val="60432A"/>
                      </a:solidFill>
                      <a:latin typeface="EB Garamond"/>
                    </a:rPr>
                    <a:t>Bake Sale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457084" y="451225"/>
                  <a:ext cx="1568566" cy="236220"/>
                </a:xfrm>
                <a:prstGeom prst="rect">
                  <a:avLst/>
                </a:prstGeom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0" lvl="0" indent="0">
                    <a:lnSpc>
                      <a:spcPts val="1800"/>
                    </a:lnSpc>
                    <a:spcBef>
                      <a:spcPct val="0"/>
                    </a:spcBef>
                  </a:pPr>
                  <a:r>
                    <a:rPr lang="en-US" sz="1800" u="none" strike="noStrike" spc="-75" dirty="0">
                      <a:solidFill>
                        <a:srgbClr val="60432A"/>
                      </a:solidFill>
                      <a:latin typeface="EB Garamond"/>
                    </a:rPr>
                    <a:t>Sign up Sheet</a:t>
                  </a:r>
                </a:p>
              </p:txBody>
            </p:sp>
          </p:grpSp>
        </p:grpSp>
        <p:sp>
          <p:nvSpPr>
            <p:cNvPr id="52" name="QuickSignup"/>
            <p:cNvSpPr/>
            <p:nvPr/>
          </p:nvSpPr>
          <p:spPr>
            <a:xfrm>
              <a:off x="6456539" y="1032828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40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EB Garamond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Audition, Bake Sales, Chair Massage sign up sheets (Portrait)</dc:title>
  <dc:creator>Computer</dc:creator>
  <cp:lastModifiedBy>Hoang Anh</cp:lastModifiedBy>
  <cp:revision>7</cp:revision>
  <dcterms:created xsi:type="dcterms:W3CDTF">2006-08-16T00:00:00Z</dcterms:created>
  <dcterms:modified xsi:type="dcterms:W3CDTF">2024-05-29T16:02:31Z</dcterms:modified>
  <dc:identifier>DAGGkwe0V9o</dc:identifier>
</cp:coreProperties>
</file>