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Fredoka SemiBold" pitchFamily="2" charset="-79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8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1" d="100"/>
          <a:sy n="91" d="100"/>
        </p:scale>
        <p:origin x="11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C0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Cute #1">
            <a:extLst>
              <a:ext uri="{FF2B5EF4-FFF2-40B4-BE49-F238E27FC236}">
                <a16:creationId xmlns:a16="http://schemas.microsoft.com/office/drawing/2014/main" id="{39FDC5F0-8CFE-1B0E-7F19-2DF93A78C0BB}"/>
              </a:ext>
            </a:extLst>
          </p:cNvPr>
          <p:cNvGrpSpPr/>
          <p:nvPr/>
        </p:nvGrpSpPr>
        <p:grpSpPr>
          <a:xfrm>
            <a:off x="-568712" y="154691"/>
            <a:ext cx="11831379" cy="7401809"/>
            <a:chOff x="-568712" y="154691"/>
            <a:chExt cx="11831379" cy="7401809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123BEC95-DD8C-D2A6-2FFB-AD2F95360055}"/>
                </a:ext>
              </a:extLst>
            </p:cNvPr>
            <p:cNvGrpSpPr/>
            <p:nvPr/>
          </p:nvGrpSpPr>
          <p:grpSpPr>
            <a:xfrm>
              <a:off x="-568712" y="237344"/>
              <a:ext cx="11831379" cy="7319156"/>
              <a:chOff x="-568712" y="237344"/>
              <a:chExt cx="11831379" cy="7319156"/>
            </a:xfrm>
          </p:grpSpPr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D4BD6553-78A5-DDAE-F0C2-FEB37560FA1D}"/>
                  </a:ext>
                </a:extLst>
              </p:cNvPr>
              <p:cNvSpPr/>
              <p:nvPr/>
            </p:nvSpPr>
            <p:spPr>
              <a:xfrm rot="646080" flipH="1">
                <a:off x="-568712" y="252530"/>
                <a:ext cx="2112111" cy="5882694"/>
              </a:xfrm>
              <a:custGeom>
                <a:avLst/>
                <a:gdLst>
                  <a:gd name="connsiteX0" fmla="*/ 2112111 w 2112111"/>
                  <a:gd name="connsiteY0" fmla="*/ 0 h 5882694"/>
                  <a:gd name="connsiteX1" fmla="*/ 0 w 2112111"/>
                  <a:gd name="connsiteY1" fmla="*/ 0 h 5882694"/>
                  <a:gd name="connsiteX2" fmla="*/ 0 w 2112111"/>
                  <a:gd name="connsiteY2" fmla="*/ 5882694 h 5882694"/>
                  <a:gd name="connsiteX3" fmla="*/ 993331 w 2112111"/>
                  <a:gd name="connsiteY3" fmla="*/ 5882694 h 588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12111" h="5882694">
                    <a:moveTo>
                      <a:pt x="2112111" y="0"/>
                    </a:moveTo>
                    <a:lnTo>
                      <a:pt x="0" y="0"/>
                    </a:lnTo>
                    <a:lnTo>
                      <a:pt x="0" y="5882694"/>
                    </a:lnTo>
                    <a:lnTo>
                      <a:pt x="993331" y="5882694"/>
                    </a:lnTo>
                    <a:close/>
                  </a:path>
                </a:pathLst>
              </a:custGeom>
              <a:blipFill>
                <a:blip r:embed="rId2">
                  <a:alphaModFix amt="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286519"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66305ED4-A92B-552B-2FEA-D3217826FD34}"/>
                  </a:ext>
                </a:extLst>
              </p:cNvPr>
              <p:cNvSpPr/>
              <p:nvPr/>
            </p:nvSpPr>
            <p:spPr>
              <a:xfrm rot="-648000">
                <a:off x="9331343" y="269512"/>
                <a:ext cx="1931324" cy="5882694"/>
              </a:xfrm>
              <a:custGeom>
                <a:avLst/>
                <a:gdLst>
                  <a:gd name="connsiteX0" fmla="*/ 1931324 w 1931324"/>
                  <a:gd name="connsiteY0" fmla="*/ 0 h 5882694"/>
                  <a:gd name="connsiteX1" fmla="*/ 809140 w 1931324"/>
                  <a:gd name="connsiteY1" fmla="*/ 5882694 h 5882694"/>
                  <a:gd name="connsiteX2" fmla="*/ 0 w 1931324"/>
                  <a:gd name="connsiteY2" fmla="*/ 5882694 h 5882694"/>
                  <a:gd name="connsiteX3" fmla="*/ 0 w 1931324"/>
                  <a:gd name="connsiteY3" fmla="*/ 0 h 588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31324" h="5882694">
                    <a:moveTo>
                      <a:pt x="1931324" y="0"/>
                    </a:moveTo>
                    <a:lnTo>
                      <a:pt x="809140" y="5882694"/>
                    </a:lnTo>
                    <a:lnTo>
                      <a:pt x="0" y="588269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286519"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5" name="Freeform 5"/>
              <p:cNvSpPr/>
              <p:nvPr/>
            </p:nvSpPr>
            <p:spPr>
              <a:xfrm rot="20952000">
                <a:off x="6214476" y="237344"/>
                <a:ext cx="2274678" cy="5882693"/>
              </a:xfrm>
              <a:custGeom>
                <a:avLst/>
                <a:gdLst/>
                <a:ahLst/>
                <a:cxnLst/>
                <a:rect l="l" t="t" r="r" b="b"/>
                <a:pathLst>
                  <a:path w="3032904" h="7843591">
                    <a:moveTo>
                      <a:pt x="0" y="0"/>
                    </a:moveTo>
                    <a:lnTo>
                      <a:pt x="3032904" y="0"/>
                    </a:lnTo>
                    <a:lnTo>
                      <a:pt x="3032904" y="7843591"/>
                    </a:lnTo>
                    <a:lnTo>
                      <a:pt x="0" y="7843591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286519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Freeform 6"/>
              <p:cNvSpPr/>
              <p:nvPr/>
            </p:nvSpPr>
            <p:spPr>
              <a:xfrm rot="648000" flipH="1">
                <a:off x="2202846" y="237344"/>
                <a:ext cx="2274678" cy="5882693"/>
              </a:xfrm>
              <a:custGeom>
                <a:avLst/>
                <a:gdLst/>
                <a:ahLst/>
                <a:cxnLst/>
                <a:rect l="l" t="t" r="r" b="b"/>
                <a:pathLst>
                  <a:path w="3032904" h="7843591">
                    <a:moveTo>
                      <a:pt x="3032903" y="0"/>
                    </a:moveTo>
                    <a:lnTo>
                      <a:pt x="0" y="0"/>
                    </a:lnTo>
                    <a:lnTo>
                      <a:pt x="0" y="7843591"/>
                    </a:lnTo>
                    <a:lnTo>
                      <a:pt x="3032903" y="7843591"/>
                    </a:lnTo>
                    <a:lnTo>
                      <a:pt x="3032903" y="0"/>
                    </a:lnTo>
                    <a:close/>
                  </a:path>
                </a:pathLst>
              </a:custGeom>
              <a:blipFill>
                <a:blip r:embed="rId2">
                  <a:alphaModFix amt="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286519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 rot="5400000" flipH="1">
                <a:off x="1804008" y="3477814"/>
                <a:ext cx="2274678" cy="5882693"/>
              </a:xfrm>
              <a:custGeom>
                <a:avLst/>
                <a:gdLst/>
                <a:ahLst/>
                <a:cxnLst/>
                <a:rect l="l" t="t" r="r" b="b"/>
                <a:pathLst>
                  <a:path w="2274678" h="5882693">
                    <a:moveTo>
                      <a:pt x="2274678" y="0"/>
                    </a:moveTo>
                    <a:lnTo>
                      <a:pt x="0" y="0"/>
                    </a:lnTo>
                    <a:lnTo>
                      <a:pt x="0" y="5882694"/>
                    </a:lnTo>
                    <a:lnTo>
                      <a:pt x="2274678" y="5882694"/>
                    </a:lnTo>
                    <a:lnTo>
                      <a:pt x="2274678" y="0"/>
                    </a:lnTo>
                    <a:close/>
                  </a:path>
                </a:pathLst>
              </a:custGeom>
              <a:blipFill>
                <a:blip r:embed="rId2">
                  <a:alphaModFix amt="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286519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Freeform 8"/>
              <p:cNvSpPr/>
              <p:nvPr/>
            </p:nvSpPr>
            <p:spPr>
              <a:xfrm rot="5400000" flipH="1" flipV="1">
                <a:off x="6614715" y="3477814"/>
                <a:ext cx="2274678" cy="5882693"/>
              </a:xfrm>
              <a:custGeom>
                <a:avLst/>
                <a:gdLst/>
                <a:ahLst/>
                <a:cxnLst/>
                <a:rect l="l" t="t" r="r" b="b"/>
                <a:pathLst>
                  <a:path w="2274678" h="5882693">
                    <a:moveTo>
                      <a:pt x="2274678" y="5882694"/>
                    </a:moveTo>
                    <a:lnTo>
                      <a:pt x="0" y="5882694"/>
                    </a:lnTo>
                    <a:lnTo>
                      <a:pt x="0" y="0"/>
                    </a:lnTo>
                    <a:lnTo>
                      <a:pt x="2274678" y="0"/>
                    </a:lnTo>
                    <a:lnTo>
                      <a:pt x="2274678" y="5882694"/>
                    </a:lnTo>
                    <a:close/>
                  </a:path>
                </a:pathLst>
              </a:custGeom>
              <a:blipFill>
                <a:blip r:embed="rId2">
                  <a:alphaModFix amt="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286519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6202ADB8-307E-440C-2BFD-06A5C065A21C}"/>
                </a:ext>
              </a:extLst>
            </p:cNvPr>
            <p:cNvGrpSpPr/>
            <p:nvPr/>
          </p:nvGrpSpPr>
          <p:grpSpPr>
            <a:xfrm>
              <a:off x="306671" y="154691"/>
              <a:ext cx="10080058" cy="3024000"/>
              <a:chOff x="305971" y="154691"/>
              <a:chExt cx="10080058" cy="302400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305971" y="154691"/>
                <a:ext cx="3144045" cy="3024000"/>
              </a:xfrm>
              <a:custGeom>
                <a:avLst/>
                <a:gdLst/>
                <a:ahLst/>
                <a:cxnLst/>
                <a:rect l="l" t="t" r="r" b="b"/>
                <a:pathLst>
                  <a:path w="4192060" h="4032000">
                    <a:moveTo>
                      <a:pt x="0" y="0"/>
                    </a:moveTo>
                    <a:lnTo>
                      <a:pt x="4192060" y="0"/>
                    </a:lnTo>
                    <a:lnTo>
                      <a:pt x="4192060" y="4032000"/>
                    </a:lnTo>
                    <a:lnTo>
                      <a:pt x="0" y="403200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Freeform 11"/>
              <p:cNvSpPr/>
              <p:nvPr/>
            </p:nvSpPr>
            <p:spPr>
              <a:xfrm flipH="1">
                <a:off x="7241984" y="154691"/>
                <a:ext cx="3144045" cy="3024000"/>
              </a:xfrm>
              <a:custGeom>
                <a:avLst/>
                <a:gdLst/>
                <a:ahLst/>
                <a:cxnLst/>
                <a:rect l="l" t="t" r="r" b="b"/>
                <a:pathLst>
                  <a:path w="4192060" h="4032000">
                    <a:moveTo>
                      <a:pt x="4192060" y="0"/>
                    </a:moveTo>
                    <a:lnTo>
                      <a:pt x="0" y="0"/>
                    </a:lnTo>
                    <a:lnTo>
                      <a:pt x="0" y="4032000"/>
                    </a:lnTo>
                    <a:lnTo>
                      <a:pt x="4192060" y="4032000"/>
                    </a:lnTo>
                    <a:lnTo>
                      <a:pt x="419206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3" name="Mask"/>
            <p:cNvSpPr/>
            <p:nvPr/>
          </p:nvSpPr>
          <p:spPr>
            <a:xfrm>
              <a:off x="0" y="2523510"/>
              <a:ext cx="10692003" cy="655181"/>
            </a:xfrm>
            <a:custGeom>
              <a:avLst/>
              <a:gdLst/>
              <a:ahLst/>
              <a:cxnLst/>
              <a:rect l="l" t="t" r="r" b="b"/>
              <a:pathLst>
                <a:path w="3831772" h="234802">
                  <a:moveTo>
                    <a:pt x="0" y="0"/>
                  </a:moveTo>
                  <a:lnTo>
                    <a:pt x="3831772" y="0"/>
                  </a:lnTo>
                  <a:lnTo>
                    <a:pt x="3831772" y="234802"/>
                  </a:lnTo>
                  <a:lnTo>
                    <a:pt x="0" y="234802"/>
                  </a:lnTo>
                  <a:close/>
                </a:path>
              </a:pathLst>
            </a:custGeom>
            <a:solidFill>
              <a:srgbClr val="76C0D1"/>
            </a:solidFill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13A806DD-669C-19B3-ADCB-9A3C7C7D9910}"/>
                </a:ext>
              </a:extLst>
            </p:cNvPr>
            <p:cNvGrpSpPr/>
            <p:nvPr/>
          </p:nvGrpSpPr>
          <p:grpSpPr>
            <a:xfrm>
              <a:off x="407491" y="2290982"/>
              <a:ext cx="9877018" cy="4861527"/>
              <a:chOff x="407491" y="2290982"/>
              <a:chExt cx="9877018" cy="4861527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407491" y="2836808"/>
                <a:ext cx="9877018" cy="4315701"/>
              </a:xfrm>
              <a:prstGeom prst="roundRect">
                <a:avLst>
                  <a:gd name="adj" fmla="val 1549"/>
                </a:avLst>
              </a:pr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Freeform 19"/>
              <p:cNvSpPr/>
              <p:nvPr/>
            </p:nvSpPr>
            <p:spPr>
              <a:xfrm>
                <a:off x="407491" y="2290982"/>
                <a:ext cx="9877018" cy="465056"/>
              </a:xfrm>
              <a:prstGeom prst="roundRect">
                <a:avLst/>
              </a:prstGeom>
              <a:solidFill>
                <a:srgbClr val="1189A5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3145457" y="3583893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3145457" y="3215786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3145457" y="3952001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3145457" y="4320110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3145457" y="4688218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3145457" y="5056326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3145457" y="5424434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3145457" y="5792542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3145457" y="6160650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3145457" y="6528758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3145457" y="6896867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698555" y="3583893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698555" y="3215786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698555" y="3952001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698555" y="4320110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698555" y="4688218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698555" y="5056326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698555" y="5424434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698555" y="5792542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698555" y="6160650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698555" y="6528758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698555" y="6896867"/>
                <a:ext cx="2155837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5592359" y="3583893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5592359" y="3215786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5592359" y="3952001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5592359" y="4320110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5592359" y="4688218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5592359" y="5056326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4" name="AutoShape 54"/>
              <p:cNvSpPr/>
              <p:nvPr/>
            </p:nvSpPr>
            <p:spPr>
              <a:xfrm>
                <a:off x="5592359" y="5424434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5" name="AutoShape 55"/>
              <p:cNvSpPr/>
              <p:nvPr/>
            </p:nvSpPr>
            <p:spPr>
              <a:xfrm>
                <a:off x="5592359" y="5792542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6" name="AutoShape 56"/>
              <p:cNvSpPr/>
              <p:nvPr/>
            </p:nvSpPr>
            <p:spPr>
              <a:xfrm>
                <a:off x="5592359" y="6160650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5592359" y="6528758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8" name="AutoShape 58"/>
              <p:cNvSpPr/>
              <p:nvPr/>
            </p:nvSpPr>
            <p:spPr>
              <a:xfrm>
                <a:off x="5592359" y="6896867"/>
                <a:ext cx="4401086" cy="0"/>
              </a:xfrm>
              <a:prstGeom prst="line">
                <a:avLst/>
              </a:prstGeom>
              <a:ln w="6350" cap="flat">
                <a:solidFill>
                  <a:srgbClr val="76C0D1">
                    <a:alpha val="36863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TextBox 33"/>
              <p:cNvSpPr txBox="1"/>
              <p:nvPr/>
            </p:nvSpPr>
            <p:spPr>
              <a:xfrm>
                <a:off x="3334451" y="2454261"/>
                <a:ext cx="1777849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00" spc="160" dirty="0">
                    <a:solidFill>
                      <a:srgbClr val="FFFFFF"/>
                    </a:solidFill>
                    <a:latin typeface="Fredoka SemiBold" pitchFamily="2" charset="-79"/>
                    <a:ea typeface="Fredoka Medium"/>
                    <a:cs typeface="Fredoka SemiBold" pitchFamily="2" charset="-79"/>
                    <a:sym typeface="Fredoka Medium"/>
                  </a:rPr>
                  <a:t>GUARDIAN CONTACT 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887549" y="2454261"/>
                <a:ext cx="1777849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00" spc="160" dirty="0">
                    <a:solidFill>
                      <a:srgbClr val="FFFFFF"/>
                    </a:solidFill>
                    <a:latin typeface="Fredoka SemiBold" pitchFamily="2" charset="-79"/>
                    <a:ea typeface="Fredoka Medium"/>
                    <a:cs typeface="Fredoka SemiBold" pitchFamily="2" charset="-79"/>
                    <a:sym typeface="Fredoka Medium"/>
                  </a:rPr>
                  <a:t>CHILD’S NAME</a:t>
                </a:r>
              </a:p>
            </p:txBody>
          </p:sp>
          <p:sp>
            <p:nvSpPr>
              <p:cNvPr id="59" name="TextBox 59"/>
              <p:cNvSpPr txBox="1"/>
              <p:nvPr/>
            </p:nvSpPr>
            <p:spPr>
              <a:xfrm>
                <a:off x="6227635" y="2454261"/>
                <a:ext cx="3130534" cy="138499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00" spc="160" dirty="0">
                    <a:solidFill>
                      <a:srgbClr val="FFFFFF"/>
                    </a:solidFill>
                    <a:latin typeface="Fredoka SemiBold" pitchFamily="2" charset="-79"/>
                    <a:ea typeface="Fredoka Medium"/>
                    <a:cs typeface="Fredoka SemiBold" pitchFamily="2" charset="-79"/>
                    <a:sym typeface="Fredoka Medium"/>
                  </a:rPr>
                  <a:t>SOMETHING I LOVE TO DO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BFC0C4FF-B81E-E9A4-6F4D-AB3130A25E8E}"/>
                </a:ext>
              </a:extLst>
            </p:cNvPr>
            <p:cNvGrpSpPr/>
            <p:nvPr/>
          </p:nvGrpSpPr>
          <p:grpSpPr>
            <a:xfrm>
              <a:off x="3712568" y="563283"/>
              <a:ext cx="3268264" cy="1277914"/>
              <a:chOff x="3712568" y="563283"/>
              <a:chExt cx="3268264" cy="1277914"/>
            </a:xfrm>
          </p:grpSpPr>
          <p:sp>
            <p:nvSpPr>
              <p:cNvPr id="61" name="TextBox 61"/>
              <p:cNvSpPr txBox="1"/>
              <p:nvPr/>
            </p:nvSpPr>
            <p:spPr>
              <a:xfrm>
                <a:off x="3712568" y="563283"/>
                <a:ext cx="3268264" cy="127791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8304" spc="-174" dirty="0">
                    <a:solidFill>
                      <a:srgbClr val="FFFFFF"/>
                    </a:solidFill>
                    <a:latin typeface="Fredoka SemiBold" pitchFamily="2" charset="-79"/>
                    <a:ea typeface="Fredoka Semi-Bold"/>
                    <a:cs typeface="Fredoka SemiBold" pitchFamily="2" charset="-79"/>
                    <a:sym typeface="Fredoka Semi-Bold"/>
                  </a:rPr>
                  <a:t>CUTE</a:t>
                </a:r>
              </a:p>
            </p:txBody>
          </p:sp>
          <p:sp>
            <p:nvSpPr>
              <p:cNvPr id="62" name="TextBox 62"/>
              <p:cNvSpPr txBox="1"/>
              <p:nvPr/>
            </p:nvSpPr>
            <p:spPr>
              <a:xfrm>
                <a:off x="4821244" y="563283"/>
                <a:ext cx="1050912" cy="1461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950" dirty="0">
                    <a:solidFill>
                      <a:srgbClr val="FFFFFF">
                        <a:alpha val="80000"/>
                      </a:srgbClr>
                    </a:solidFill>
                    <a:latin typeface="Fredoka SemiBold" pitchFamily="2" charset="-79"/>
                    <a:ea typeface="Fredoka Medium"/>
                    <a:cs typeface="Fredoka SemiBold" pitchFamily="2" charset="-79"/>
                    <a:sym typeface="Fredoka Medium"/>
                  </a:rPr>
                  <a:t>SIGN UP SHEET</a:t>
                </a:r>
              </a:p>
            </p:txBody>
          </p:sp>
        </p:grpSp>
        <p:sp>
          <p:nvSpPr>
            <p:cNvPr id="60" name="QuickSignup"/>
            <p:cNvSpPr/>
            <p:nvPr/>
          </p:nvSpPr>
          <p:spPr>
            <a:xfrm rot="5400000">
              <a:off x="10068583" y="6504572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77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Fredoka SemiBold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Breakfast Potluck, Cute, Tournament (Landscape)</dc:title>
  <dc:creator>Hoang Anh</dc:creator>
  <cp:lastModifiedBy>Hoang Anh</cp:lastModifiedBy>
  <cp:revision>16</cp:revision>
  <dcterms:created xsi:type="dcterms:W3CDTF">2006-08-16T00:00:00Z</dcterms:created>
  <dcterms:modified xsi:type="dcterms:W3CDTF">2024-11-01T14:45:19Z</dcterms:modified>
  <dc:identifier>DAGU0l2jyyo</dc:identifier>
</cp:coreProperties>
</file>