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63" r:id="rId2"/>
  </p:sldIdLst>
  <p:sldSz cx="7556500" cy="10693400"/>
  <p:notesSz cx="6858000" cy="9144000"/>
  <p:embeddedFontLst>
    <p:embeddedFont>
      <p:font typeface="DM Sans" pitchFamily="2" charset="0"/>
      <p:regular r:id="rId3"/>
      <p:bold r:id="rId4"/>
      <p:italic r:id="rId5"/>
      <p:boldItalic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C4774"/>
    <a:srgbClr val="DC540F"/>
    <a:srgbClr val="6E2500"/>
    <a:srgbClr val="B65028"/>
    <a:srgbClr val="B9B8B8"/>
    <a:srgbClr val="9B21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255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3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Cute #2">
            <a:extLst>
              <a:ext uri="{FF2B5EF4-FFF2-40B4-BE49-F238E27FC236}">
                <a16:creationId xmlns:a16="http://schemas.microsoft.com/office/drawing/2014/main" id="{D7494419-45B4-AF6B-459A-6A831E1F9877}"/>
              </a:ext>
            </a:extLst>
          </p:cNvPr>
          <p:cNvGrpSpPr/>
          <p:nvPr/>
        </p:nvGrpSpPr>
        <p:grpSpPr>
          <a:xfrm>
            <a:off x="-2" y="-71162"/>
            <a:ext cx="7556502" cy="10764562"/>
            <a:chOff x="-2" y="-71162"/>
            <a:chExt cx="7556502" cy="10764562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5B5DA6EF-CC28-35AB-0B9F-D809C6EB7733}"/>
                </a:ext>
              </a:extLst>
            </p:cNvPr>
            <p:cNvGrpSpPr/>
            <p:nvPr/>
          </p:nvGrpSpPr>
          <p:grpSpPr>
            <a:xfrm>
              <a:off x="-2" y="8456989"/>
              <a:ext cx="7556502" cy="2236411"/>
              <a:chOff x="-2" y="8456989"/>
              <a:chExt cx="7556502" cy="2236411"/>
            </a:xfrm>
          </p:grpSpPr>
          <p:sp>
            <p:nvSpPr>
              <p:cNvPr id="3" name="Freeform 3"/>
              <p:cNvSpPr/>
              <p:nvPr/>
            </p:nvSpPr>
            <p:spPr>
              <a:xfrm>
                <a:off x="5674645" y="8456989"/>
                <a:ext cx="1881855" cy="2236411"/>
              </a:xfrm>
              <a:custGeom>
                <a:avLst/>
                <a:gdLst/>
                <a:ahLst/>
                <a:cxnLst/>
                <a:rect l="l" t="t" r="r" b="b"/>
                <a:pathLst>
                  <a:path w="4032000" h="3944029">
                    <a:moveTo>
                      <a:pt x="0" y="0"/>
                    </a:moveTo>
                    <a:lnTo>
                      <a:pt x="4032000" y="0"/>
                    </a:lnTo>
                    <a:lnTo>
                      <a:pt x="4032000" y="3944029"/>
                    </a:lnTo>
                    <a:lnTo>
                      <a:pt x="0" y="3944029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>
                  <a:alphaModFix amt="19999"/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 r="-60693" b="-32266"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" name="Freeform 4"/>
              <p:cNvSpPr/>
              <p:nvPr/>
            </p:nvSpPr>
            <p:spPr>
              <a:xfrm flipH="1">
                <a:off x="-2" y="8456989"/>
                <a:ext cx="1885355" cy="2236411"/>
              </a:xfrm>
              <a:custGeom>
                <a:avLst/>
                <a:gdLst/>
                <a:ahLst/>
                <a:cxnLst/>
                <a:rect l="l" t="t" r="r" b="b"/>
                <a:pathLst>
                  <a:path w="4032000" h="3944029">
                    <a:moveTo>
                      <a:pt x="4032000" y="0"/>
                    </a:moveTo>
                    <a:lnTo>
                      <a:pt x="0" y="0"/>
                    </a:lnTo>
                    <a:lnTo>
                      <a:pt x="0" y="3944029"/>
                    </a:lnTo>
                    <a:lnTo>
                      <a:pt x="4032000" y="3944029"/>
                    </a:lnTo>
                    <a:lnTo>
                      <a:pt x="4032000" y="0"/>
                    </a:lnTo>
                    <a:close/>
                  </a:path>
                </a:pathLst>
              </a:custGeom>
              <a:blipFill>
                <a:blip r:embed="rId2">
                  <a:alphaModFix amt="19999"/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 r="-60394" b="-32266"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74CAC525-6FC1-6FA8-47F0-AAED605FF413}"/>
                </a:ext>
              </a:extLst>
            </p:cNvPr>
            <p:cNvGrpSpPr/>
            <p:nvPr/>
          </p:nvGrpSpPr>
          <p:grpSpPr>
            <a:xfrm>
              <a:off x="275063" y="10293410"/>
              <a:ext cx="7006375" cy="135102"/>
              <a:chOff x="275063" y="10293410"/>
              <a:chExt cx="7006375" cy="135102"/>
            </a:xfrm>
          </p:grpSpPr>
          <p:sp>
            <p:nvSpPr>
              <p:cNvPr id="14" name="TextBox 14"/>
              <p:cNvSpPr txBox="1"/>
              <p:nvPr/>
            </p:nvSpPr>
            <p:spPr>
              <a:xfrm>
                <a:off x="3512151" y="10293410"/>
                <a:ext cx="3769287" cy="135102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r">
                  <a:lnSpc>
                    <a:spcPts val="1120"/>
                  </a:lnSpc>
                  <a:spcBef>
                    <a:spcPct val="0"/>
                  </a:spcBef>
                </a:pPr>
                <a:r>
                  <a:rPr lang="en-US" sz="800" b="1" spc="-40" dirty="0">
                    <a:solidFill>
                      <a:srgbClr val="DC540F"/>
                    </a:solidFill>
                    <a:latin typeface="DM Sans" pitchFamily="2" charset="0"/>
                    <a:ea typeface="Plus Jakarta Sans Bold"/>
                    <a:cs typeface="Plus Jakarta Sans" pitchFamily="2" charset="0"/>
                    <a:sym typeface="Plus Jakarta Sans Bold"/>
                  </a:rPr>
                  <a:t>Jamie Brookfield  - Organizer </a:t>
                </a:r>
                <a:r>
                  <a:rPr lang="en-US" sz="800" spc="-40" dirty="0">
                    <a:solidFill>
                      <a:srgbClr val="DC540F"/>
                    </a:solidFill>
                    <a:latin typeface="DM Sans" pitchFamily="2" charset="0"/>
                    <a:ea typeface="Plus Jakarta Sans"/>
                    <a:cs typeface="Plus Jakarta Sans" pitchFamily="2" charset="0"/>
                    <a:sym typeface="Plus Jakarta Sans"/>
                  </a:rPr>
                  <a:t>| +123-456-7890 | jamie.brookfield@eventhubmail.com</a:t>
                </a:r>
              </a:p>
            </p:txBody>
          </p:sp>
          <p:sp>
            <p:nvSpPr>
              <p:cNvPr id="15" name="TextBox 15"/>
              <p:cNvSpPr txBox="1"/>
              <p:nvPr/>
            </p:nvSpPr>
            <p:spPr>
              <a:xfrm>
                <a:off x="275063" y="10293410"/>
                <a:ext cx="1445787" cy="135102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l">
                  <a:lnSpc>
                    <a:spcPts val="1120"/>
                  </a:lnSpc>
                  <a:spcBef>
                    <a:spcPct val="0"/>
                  </a:spcBef>
                </a:pPr>
                <a:r>
                  <a:rPr lang="en-US" sz="800" spc="-40" dirty="0">
                    <a:solidFill>
                      <a:srgbClr val="DC540F"/>
                    </a:solidFill>
                    <a:latin typeface="DM Sans" pitchFamily="2" charset="0"/>
                    <a:ea typeface="Plus Jakarta Sans"/>
                    <a:cs typeface="Plus Jakarta Sans" pitchFamily="2" charset="0"/>
                    <a:sym typeface="Plus Jakarta Sans"/>
                  </a:rPr>
                  <a:t>Start from</a:t>
                </a:r>
                <a:r>
                  <a:rPr lang="en-US" sz="800" b="1" spc="-40" dirty="0">
                    <a:solidFill>
                      <a:srgbClr val="DC540F"/>
                    </a:solidFill>
                    <a:latin typeface="DM Sans" pitchFamily="2" charset="0"/>
                    <a:ea typeface="Plus Jakarta Sans Bold"/>
                    <a:cs typeface="Plus Jakarta Sans" pitchFamily="2" charset="0"/>
                    <a:sym typeface="Plus Jakarta Sans Bold"/>
                  </a:rPr>
                  <a:t> 14:00 PM </a:t>
                </a:r>
                <a:r>
                  <a:rPr lang="en-US" sz="800" spc="-40" dirty="0">
                    <a:solidFill>
                      <a:srgbClr val="DC540F"/>
                    </a:solidFill>
                    <a:latin typeface="DM Sans" pitchFamily="2" charset="0"/>
                    <a:ea typeface="Plus Jakarta Sans"/>
                    <a:cs typeface="Plus Jakarta Sans" pitchFamily="2" charset="0"/>
                    <a:sym typeface="Plus Jakarta Sans"/>
                  </a:rPr>
                  <a:t>to</a:t>
                </a:r>
                <a:r>
                  <a:rPr lang="en-US" sz="800" b="1" spc="-40" dirty="0">
                    <a:solidFill>
                      <a:srgbClr val="DC540F"/>
                    </a:solidFill>
                    <a:latin typeface="DM Sans" pitchFamily="2" charset="0"/>
                    <a:ea typeface="Plus Jakarta Sans Bold"/>
                    <a:cs typeface="Plus Jakarta Sans" pitchFamily="2" charset="0"/>
                    <a:sym typeface="Plus Jakarta Sans Bold"/>
                  </a:rPr>
                  <a:t> 17:00 PM</a:t>
                </a:r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0911BDFE-0AB6-D0CE-0938-12E8831CB43D}"/>
                </a:ext>
              </a:extLst>
            </p:cNvPr>
            <p:cNvGrpSpPr/>
            <p:nvPr/>
          </p:nvGrpSpPr>
          <p:grpSpPr>
            <a:xfrm>
              <a:off x="294237" y="-71162"/>
              <a:ext cx="6647986" cy="3587457"/>
              <a:chOff x="294237" y="-71162"/>
              <a:chExt cx="6647986" cy="3587457"/>
            </a:xfrm>
          </p:grpSpPr>
          <p:sp>
            <p:nvSpPr>
              <p:cNvPr id="5" name="TextBox 5"/>
              <p:cNvSpPr txBox="1"/>
              <p:nvPr/>
            </p:nvSpPr>
            <p:spPr>
              <a:xfrm>
                <a:off x="294237" y="-71162"/>
                <a:ext cx="6647986" cy="3587457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23300" b="1" spc="-2331" dirty="0">
                    <a:ln w="31750">
                      <a:solidFill>
                        <a:srgbClr val="6E2500"/>
                      </a:solidFill>
                    </a:ln>
                    <a:solidFill>
                      <a:srgbClr val="DC540F"/>
                    </a:solidFill>
                    <a:latin typeface="DM Sans" pitchFamily="2" charset="0"/>
                    <a:ea typeface="DM Sans Bold"/>
                    <a:cs typeface="DM Sans Bold"/>
                    <a:sym typeface="DM Sans Bold"/>
                  </a:rPr>
                  <a:t>CUTE</a:t>
                </a:r>
              </a:p>
            </p:txBody>
          </p:sp>
          <p:sp>
            <p:nvSpPr>
              <p:cNvPr id="8" name="Freeform 8"/>
              <p:cNvSpPr/>
              <p:nvPr/>
            </p:nvSpPr>
            <p:spPr>
              <a:xfrm>
                <a:off x="1483064" y="1419808"/>
                <a:ext cx="1515565" cy="356482"/>
              </a:xfrm>
              <a:prstGeom prst="roundRect">
                <a:avLst>
                  <a:gd name="adj" fmla="val 50000"/>
                </a:avLst>
              </a:prstGeom>
              <a:solidFill>
                <a:srgbClr val="FDD501"/>
              </a:solidFill>
              <a:ln w="28575" cap="rnd">
                <a:solidFill>
                  <a:srgbClr val="6E2500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" name="TextBox 10"/>
              <p:cNvSpPr txBox="1"/>
              <p:nvPr/>
            </p:nvSpPr>
            <p:spPr>
              <a:xfrm>
                <a:off x="1745266" y="1533960"/>
                <a:ext cx="991161" cy="12311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800" b="1" u="none" strike="noStrike" spc="66" dirty="0">
                    <a:solidFill>
                      <a:srgbClr val="582105">
                        <a:alpha val="80000"/>
                      </a:srgbClr>
                    </a:solidFill>
                    <a:latin typeface="DM Sans" pitchFamily="2" charset="0"/>
                    <a:ea typeface="DM Sans Bold"/>
                    <a:cs typeface="DM Sans Bold"/>
                    <a:sym typeface="DM Sans Bold"/>
                  </a:rPr>
                  <a:t>SIGN UP SHEET</a:t>
                </a:r>
              </a:p>
            </p:txBody>
          </p:sp>
        </p:grpSp>
        <p:sp>
          <p:nvSpPr>
            <p:cNvPr id="11" name="Freeform 11"/>
            <p:cNvSpPr/>
            <p:nvPr/>
          </p:nvSpPr>
          <p:spPr>
            <a:xfrm flipH="1">
              <a:off x="281575" y="1755225"/>
              <a:ext cx="7006375" cy="2483510"/>
            </a:xfrm>
            <a:custGeom>
              <a:avLst/>
              <a:gdLst/>
              <a:ahLst/>
              <a:cxnLst/>
              <a:rect l="l" t="t" r="r" b="b"/>
              <a:pathLst>
                <a:path w="7006375" h="2483510">
                  <a:moveTo>
                    <a:pt x="7006375" y="0"/>
                  </a:moveTo>
                  <a:lnTo>
                    <a:pt x="0" y="0"/>
                  </a:lnTo>
                  <a:lnTo>
                    <a:pt x="0" y="2483509"/>
                  </a:lnTo>
                  <a:lnTo>
                    <a:pt x="7006375" y="2483509"/>
                  </a:lnTo>
                  <a:lnTo>
                    <a:pt x="7006375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" name="QuickSignup"/>
            <p:cNvSpPr/>
            <p:nvPr/>
          </p:nvSpPr>
          <p:spPr>
            <a:xfrm>
              <a:off x="2286049" y="10294354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2" y="0"/>
                  </a:lnTo>
                  <a:lnTo>
                    <a:pt x="660902" y="133213"/>
                  </a:lnTo>
                  <a:lnTo>
                    <a:pt x="0" y="1332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alphaModFix amt="80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dirty="0"/>
            </a:p>
          </p:txBody>
        </p:sp>
      </p:grpSp>
      <p:graphicFrame>
        <p:nvGraphicFramePr>
          <p:cNvPr id="12" name="Table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1314080"/>
              </p:ext>
            </p:extLst>
          </p:nvPr>
        </p:nvGraphicFramePr>
        <p:xfrm>
          <a:off x="275063" y="4134961"/>
          <a:ext cx="7006375" cy="6095680"/>
        </p:xfrm>
        <a:graphic>
          <a:graphicData uri="http://schemas.openxmlformats.org/drawingml/2006/table">
            <a:tbl>
              <a:tblPr/>
              <a:tblGrid>
                <a:gridCol w="1401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1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1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12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12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098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989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750" b="1" dirty="0">
                          <a:solidFill>
                            <a:srgbClr val="6E2500"/>
                          </a:solidFill>
                          <a:latin typeface="DM Sans" pitchFamily="2" charset="0"/>
                          <a:ea typeface="Sora Bold"/>
                          <a:cs typeface="Sora" pitchFamily="2" charset="0"/>
                          <a:sym typeface="Sora Bold"/>
                        </a:rPr>
                        <a:t>Participant Name</a:t>
                      </a:r>
                      <a:endParaRPr lang="en-US" sz="750" dirty="0">
                        <a:latin typeface="DM Sans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A66D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A66D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A66D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A66D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50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1120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750" b="1" dirty="0">
                          <a:solidFill>
                            <a:srgbClr val="6E2500"/>
                          </a:solidFill>
                          <a:latin typeface="DM Sans" pitchFamily="2" charset="0"/>
                          <a:ea typeface="Sora Bold"/>
                          <a:cs typeface="Sora" pitchFamily="2" charset="0"/>
                          <a:sym typeface="Sora Bold"/>
                        </a:rPr>
                        <a:t>Phone</a:t>
                      </a:r>
                      <a:endParaRPr lang="en-US" sz="750" dirty="0">
                        <a:latin typeface="DM Sans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A66D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A66D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A66D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A66D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50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989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750" b="1" dirty="0">
                          <a:solidFill>
                            <a:srgbClr val="6E2500"/>
                          </a:solidFill>
                          <a:latin typeface="DM Sans" pitchFamily="2" charset="0"/>
                          <a:ea typeface="Sora Bold"/>
                          <a:cs typeface="Sora" pitchFamily="2" charset="0"/>
                          <a:sym typeface="Sora Bold"/>
                        </a:rPr>
                        <a:t>Email</a:t>
                      </a:r>
                      <a:endParaRPr lang="en-US" sz="750" dirty="0">
                        <a:latin typeface="DM Sans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A66D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A66D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A66D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A66D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50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89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750" b="1" dirty="0">
                          <a:solidFill>
                            <a:srgbClr val="6E2500"/>
                          </a:solidFill>
                          <a:latin typeface="DM Sans" pitchFamily="2" charset="0"/>
                          <a:ea typeface="Sora Bold"/>
                          <a:cs typeface="Sora" pitchFamily="2" charset="0"/>
                          <a:sym typeface="Sora Bold"/>
                        </a:rPr>
                        <a:t>Preferred Role</a:t>
                      </a:r>
                      <a:endParaRPr lang="en-US" sz="750" dirty="0">
                        <a:latin typeface="DM Sans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A66D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A66D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A66D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A66D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50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89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750" b="1" dirty="0">
                          <a:solidFill>
                            <a:srgbClr val="6E2500"/>
                          </a:solidFill>
                          <a:latin typeface="DM Sans" pitchFamily="2" charset="0"/>
                          <a:ea typeface="Sora Bold"/>
                          <a:cs typeface="Sora" pitchFamily="2" charset="0"/>
                          <a:sym typeface="Sora Bold"/>
                        </a:rPr>
                        <a:t>Special Requests</a:t>
                      </a:r>
                      <a:endParaRPr lang="en-US" sz="750" dirty="0">
                        <a:latin typeface="DM Sans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A66D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A66D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A66D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A66D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5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0980"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A66D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A66D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A66D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A66D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A66D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0980"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0980"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0980"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0980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0980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0980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0980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0980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0980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0980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0980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80980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80980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80980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50" b="0" dirty="0">
                        <a:solidFill>
                          <a:srgbClr val="6E2500"/>
                        </a:solidFill>
                        <a:latin typeface="DM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CBBF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34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DM Sans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Breakfast Potluck, Cute, Tournament (Portrait)</dc:title>
  <dc:creator>Hoang Anh</dc:creator>
  <cp:lastModifiedBy>Hoang Anh</cp:lastModifiedBy>
  <cp:revision>63</cp:revision>
  <dcterms:created xsi:type="dcterms:W3CDTF">2006-08-16T00:00:00Z</dcterms:created>
  <dcterms:modified xsi:type="dcterms:W3CDTF">2024-11-01T14:37:45Z</dcterms:modified>
  <dc:identifier>DAGU0s7WEUk</dc:identifier>
</cp:coreProperties>
</file>