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5" r:id="rId2"/>
  </p:sldIdLst>
  <p:sldSz cx="7556500" cy="10693400"/>
  <p:notesSz cx="6858000" cy="9144000"/>
  <p:embeddedFontLst>
    <p:embeddedFont>
      <p:font typeface="Fredoka" pitchFamily="2" charset="-79"/>
      <p:regular r:id="rId3"/>
      <p:bold r:id="rId4"/>
    </p:embeddedFont>
    <p:embeddedFont>
      <p:font typeface="Fredoka SemiBold" pitchFamily="2" charset="-79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4774"/>
    <a:srgbClr val="DC540F"/>
    <a:srgbClr val="6E2500"/>
    <a:srgbClr val="B65028"/>
    <a:srgbClr val="B9B8B8"/>
    <a:srgbClr val="9B21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255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Cute #3">
            <a:extLst>
              <a:ext uri="{FF2B5EF4-FFF2-40B4-BE49-F238E27FC236}">
                <a16:creationId xmlns:a16="http://schemas.microsoft.com/office/drawing/2014/main" id="{42F4C11C-023E-C691-75AD-4ECEAE16928A}"/>
              </a:ext>
            </a:extLst>
          </p:cNvPr>
          <p:cNvGrpSpPr/>
          <p:nvPr/>
        </p:nvGrpSpPr>
        <p:grpSpPr>
          <a:xfrm>
            <a:off x="-560143" y="351557"/>
            <a:ext cx="8684462" cy="10448455"/>
            <a:chOff x="-560143" y="351557"/>
            <a:chExt cx="8684462" cy="10448455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7B35FB71-64CC-C423-2071-466E1125E4D0}"/>
                </a:ext>
              </a:extLst>
            </p:cNvPr>
            <p:cNvGrpSpPr/>
            <p:nvPr/>
          </p:nvGrpSpPr>
          <p:grpSpPr>
            <a:xfrm>
              <a:off x="-560143" y="4915845"/>
              <a:ext cx="8684462" cy="5884167"/>
              <a:chOff x="-560143" y="4915845"/>
              <a:chExt cx="8684462" cy="5884167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C68CB9C3-5693-C70E-A2AF-615D6722FB5F}"/>
                  </a:ext>
                </a:extLst>
              </p:cNvPr>
              <p:cNvSpPr/>
              <p:nvPr/>
            </p:nvSpPr>
            <p:spPr>
              <a:xfrm rot="-637214">
                <a:off x="-560143" y="4915845"/>
                <a:ext cx="2274678" cy="5882693"/>
              </a:xfrm>
              <a:custGeom>
                <a:avLst/>
                <a:gdLst>
                  <a:gd name="connsiteX0" fmla="*/ 124151 w 2274678"/>
                  <a:gd name="connsiteY0" fmla="*/ 0 h 5882693"/>
                  <a:gd name="connsiteX1" fmla="*/ 0 w 2274678"/>
                  <a:gd name="connsiteY1" fmla="*/ 662102 h 5882693"/>
                  <a:gd name="connsiteX2" fmla="*/ 0 w 2274678"/>
                  <a:gd name="connsiteY2" fmla="*/ 0 h 5882693"/>
                  <a:gd name="connsiteX3" fmla="*/ 2274678 w 2274678"/>
                  <a:gd name="connsiteY3" fmla="*/ 0 h 5882693"/>
                  <a:gd name="connsiteX4" fmla="*/ 2274678 w 2274678"/>
                  <a:gd name="connsiteY4" fmla="*/ 5882693 h 5882693"/>
                  <a:gd name="connsiteX5" fmla="*/ 1051639 w 2274678"/>
                  <a:gd name="connsiteY5" fmla="*/ 5882693 h 5882693"/>
                  <a:gd name="connsiteX6" fmla="*/ 1064641 w 2274678"/>
                  <a:gd name="connsiteY6" fmla="*/ 5813353 h 5882693"/>
                  <a:gd name="connsiteX7" fmla="*/ 47321 w 2274678"/>
                  <a:gd name="connsiteY7" fmla="*/ 5622595 h 5882693"/>
                  <a:gd name="connsiteX8" fmla="*/ 7531 w 2274678"/>
                  <a:gd name="connsiteY8" fmla="*/ 5834797 h 5882693"/>
                  <a:gd name="connsiteX9" fmla="*/ 262964 w 2274678"/>
                  <a:gd name="connsiteY9" fmla="*/ 5882693 h 5882693"/>
                  <a:gd name="connsiteX10" fmla="*/ 0 w 2274678"/>
                  <a:gd name="connsiteY10" fmla="*/ 5882693 h 5882693"/>
                  <a:gd name="connsiteX11" fmla="*/ 0 w 2274678"/>
                  <a:gd name="connsiteY11" fmla="*/ 5613722 h 5882693"/>
                  <a:gd name="connsiteX12" fmla="*/ 39101 w 2274678"/>
                  <a:gd name="connsiteY12" fmla="*/ 5621054 h 5882693"/>
                  <a:gd name="connsiteX13" fmla="*/ 1093107 w 2274678"/>
                  <a:gd name="connsiteY13" fmla="*/ 0 h 5882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274678" h="5882693">
                    <a:moveTo>
                      <a:pt x="124151" y="0"/>
                    </a:moveTo>
                    <a:lnTo>
                      <a:pt x="0" y="662102"/>
                    </a:lnTo>
                    <a:lnTo>
                      <a:pt x="0" y="0"/>
                    </a:lnTo>
                    <a:close/>
                    <a:moveTo>
                      <a:pt x="2274678" y="0"/>
                    </a:moveTo>
                    <a:lnTo>
                      <a:pt x="2274678" y="5882693"/>
                    </a:lnTo>
                    <a:lnTo>
                      <a:pt x="1051639" y="5882693"/>
                    </a:lnTo>
                    <a:lnTo>
                      <a:pt x="1064641" y="5813353"/>
                    </a:lnTo>
                    <a:lnTo>
                      <a:pt x="47321" y="5622595"/>
                    </a:lnTo>
                    <a:lnTo>
                      <a:pt x="7531" y="5834797"/>
                    </a:lnTo>
                    <a:lnTo>
                      <a:pt x="262964" y="5882693"/>
                    </a:lnTo>
                    <a:lnTo>
                      <a:pt x="0" y="5882693"/>
                    </a:lnTo>
                    <a:lnTo>
                      <a:pt x="0" y="5613722"/>
                    </a:lnTo>
                    <a:lnTo>
                      <a:pt x="39101" y="5621054"/>
                    </a:lnTo>
                    <a:lnTo>
                      <a:pt x="1093107" y="0"/>
                    </a:lnTo>
                    <a:close/>
                  </a:path>
                </a:pathLst>
              </a:custGeom>
              <a:blipFill>
                <a:blip r:embed="rId2">
                  <a:alphaModFix amt="15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286519"/>
                </a:stretch>
              </a:blip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898A4EBA-41F4-8A2A-48F3-836678BC9B39}"/>
                  </a:ext>
                </a:extLst>
              </p:cNvPr>
              <p:cNvSpPr/>
              <p:nvPr/>
            </p:nvSpPr>
            <p:spPr>
              <a:xfrm rot="646080" flipH="1">
                <a:off x="5849642" y="4917318"/>
                <a:ext cx="2274677" cy="5882694"/>
              </a:xfrm>
              <a:custGeom>
                <a:avLst/>
                <a:gdLst>
                  <a:gd name="connsiteX0" fmla="*/ 153891 w 2274677"/>
                  <a:gd name="connsiteY0" fmla="*/ 0 h 5882694"/>
                  <a:gd name="connsiteX1" fmla="*/ 0 w 2274677"/>
                  <a:gd name="connsiteY1" fmla="*/ 0 h 5882694"/>
                  <a:gd name="connsiteX2" fmla="*/ 0 w 2274677"/>
                  <a:gd name="connsiteY2" fmla="*/ 809179 h 5882694"/>
                  <a:gd name="connsiteX3" fmla="*/ 2274677 w 2274677"/>
                  <a:gd name="connsiteY3" fmla="*/ 0 h 5882694"/>
                  <a:gd name="connsiteX4" fmla="*/ 1123319 w 2274677"/>
                  <a:gd name="connsiteY4" fmla="*/ 0 h 5882694"/>
                  <a:gd name="connsiteX5" fmla="*/ 54324 w 2274677"/>
                  <a:gd name="connsiteY5" fmla="*/ 5620921 h 5882694"/>
                  <a:gd name="connsiteX6" fmla="*/ 0 w 2274677"/>
                  <a:gd name="connsiteY6" fmla="*/ 5610590 h 5882694"/>
                  <a:gd name="connsiteX7" fmla="*/ 0 w 2274677"/>
                  <a:gd name="connsiteY7" fmla="*/ 5882694 h 5882694"/>
                  <a:gd name="connsiteX8" fmla="*/ 275177 w 2274677"/>
                  <a:gd name="connsiteY8" fmla="*/ 5882694 h 5882694"/>
                  <a:gd name="connsiteX9" fmla="*/ 4324 w 2274677"/>
                  <a:gd name="connsiteY9" fmla="*/ 5831183 h 5882694"/>
                  <a:gd name="connsiteX10" fmla="*/ 44661 w 2274677"/>
                  <a:gd name="connsiteY10" fmla="*/ 5619084 h 5882694"/>
                  <a:gd name="connsiteX11" fmla="*/ 1061486 w 2274677"/>
                  <a:gd name="connsiteY11" fmla="*/ 5812466 h 5882694"/>
                  <a:gd name="connsiteX12" fmla="*/ 1048129 w 2274677"/>
                  <a:gd name="connsiteY12" fmla="*/ 5882694 h 5882694"/>
                  <a:gd name="connsiteX13" fmla="*/ 2274677 w 2274677"/>
                  <a:gd name="connsiteY13" fmla="*/ 5882694 h 5882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274677" h="5882694">
                    <a:moveTo>
                      <a:pt x="153891" y="0"/>
                    </a:moveTo>
                    <a:lnTo>
                      <a:pt x="0" y="0"/>
                    </a:lnTo>
                    <a:lnTo>
                      <a:pt x="0" y="809179"/>
                    </a:lnTo>
                    <a:close/>
                    <a:moveTo>
                      <a:pt x="2274677" y="0"/>
                    </a:moveTo>
                    <a:lnTo>
                      <a:pt x="1123319" y="0"/>
                    </a:lnTo>
                    <a:lnTo>
                      <a:pt x="54324" y="5620921"/>
                    </a:lnTo>
                    <a:lnTo>
                      <a:pt x="0" y="5610590"/>
                    </a:lnTo>
                    <a:lnTo>
                      <a:pt x="0" y="5882694"/>
                    </a:lnTo>
                    <a:lnTo>
                      <a:pt x="275177" y="5882694"/>
                    </a:lnTo>
                    <a:lnTo>
                      <a:pt x="4324" y="5831183"/>
                    </a:lnTo>
                    <a:lnTo>
                      <a:pt x="44661" y="5619084"/>
                    </a:lnTo>
                    <a:lnTo>
                      <a:pt x="1061486" y="5812466"/>
                    </a:lnTo>
                    <a:lnTo>
                      <a:pt x="1048129" y="5882694"/>
                    </a:lnTo>
                    <a:lnTo>
                      <a:pt x="2274677" y="5882694"/>
                    </a:lnTo>
                    <a:close/>
                  </a:path>
                </a:pathLst>
              </a:custGeom>
              <a:blipFill>
                <a:blip r:embed="rId2">
                  <a:alphaModFix amt="15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286519"/>
                </a:stretch>
              </a:blip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11DE02F3-1B43-77C4-684F-62126B30802A}"/>
                </a:ext>
              </a:extLst>
            </p:cNvPr>
            <p:cNvGrpSpPr/>
            <p:nvPr/>
          </p:nvGrpSpPr>
          <p:grpSpPr>
            <a:xfrm>
              <a:off x="0" y="351557"/>
              <a:ext cx="7556500" cy="2762929"/>
              <a:chOff x="0" y="351557"/>
              <a:chExt cx="7556500" cy="2762929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351557"/>
                <a:ext cx="1732602" cy="2762929"/>
              </a:xfrm>
              <a:custGeom>
                <a:avLst/>
                <a:gdLst/>
                <a:ahLst/>
                <a:cxnLst/>
                <a:rect l="l" t="t" r="r" b="b"/>
                <a:pathLst>
                  <a:path w="2310813" h="2762929">
                    <a:moveTo>
                      <a:pt x="0" y="0"/>
                    </a:moveTo>
                    <a:lnTo>
                      <a:pt x="2310814" y="0"/>
                    </a:lnTo>
                    <a:lnTo>
                      <a:pt x="2310814" y="2762929"/>
                    </a:lnTo>
                    <a:lnTo>
                      <a:pt x="0" y="276292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 l="-33372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" name="Freeform 5"/>
              <p:cNvSpPr/>
              <p:nvPr/>
            </p:nvSpPr>
            <p:spPr>
              <a:xfrm flipH="1">
                <a:off x="5829752" y="351557"/>
                <a:ext cx="1726748" cy="2762929"/>
              </a:xfrm>
              <a:custGeom>
                <a:avLst/>
                <a:gdLst/>
                <a:ahLst/>
                <a:cxnLst/>
                <a:rect l="l" t="t" r="r" b="b"/>
                <a:pathLst>
                  <a:path w="2310813" h="2762929">
                    <a:moveTo>
                      <a:pt x="2310814" y="0"/>
                    </a:moveTo>
                    <a:lnTo>
                      <a:pt x="0" y="0"/>
                    </a:lnTo>
                    <a:lnTo>
                      <a:pt x="0" y="2762929"/>
                    </a:lnTo>
                    <a:lnTo>
                      <a:pt x="2310814" y="2762929"/>
                    </a:lnTo>
                    <a:lnTo>
                      <a:pt x="2310814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 l="-33825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BF2F65F3-6F96-AC9E-0AAE-FC24104747F1}"/>
                </a:ext>
              </a:extLst>
            </p:cNvPr>
            <p:cNvGrpSpPr/>
            <p:nvPr/>
          </p:nvGrpSpPr>
          <p:grpSpPr>
            <a:xfrm>
              <a:off x="505196" y="2646469"/>
              <a:ext cx="6549608" cy="7540335"/>
              <a:chOff x="505196" y="2646469"/>
              <a:chExt cx="6549608" cy="7540335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505196" y="2646469"/>
                <a:ext cx="6549608" cy="7540335"/>
              </a:xfrm>
              <a:prstGeom prst="roundRect">
                <a:avLst>
                  <a:gd name="adj" fmla="val 1542"/>
                </a:avLst>
              </a:prstGeom>
              <a:solidFill>
                <a:srgbClr val="FFFFFF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" name="AutoShape 10"/>
              <p:cNvSpPr/>
              <p:nvPr/>
            </p:nvSpPr>
            <p:spPr>
              <a:xfrm>
                <a:off x="804700" y="3788390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AutoShape 11"/>
              <p:cNvSpPr/>
              <p:nvPr/>
            </p:nvSpPr>
            <p:spPr>
              <a:xfrm>
                <a:off x="2875280" y="3788390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AutoShape 12"/>
              <p:cNvSpPr/>
              <p:nvPr/>
            </p:nvSpPr>
            <p:spPr>
              <a:xfrm>
                <a:off x="4945860" y="3788390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AutoShape 13"/>
              <p:cNvSpPr/>
              <p:nvPr/>
            </p:nvSpPr>
            <p:spPr>
              <a:xfrm>
                <a:off x="804700" y="421694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AutoShape 14"/>
              <p:cNvSpPr/>
              <p:nvPr/>
            </p:nvSpPr>
            <p:spPr>
              <a:xfrm>
                <a:off x="2875280" y="421694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AutoShape 15"/>
              <p:cNvSpPr/>
              <p:nvPr/>
            </p:nvSpPr>
            <p:spPr>
              <a:xfrm>
                <a:off x="4945860" y="421694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804700" y="464550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2875280" y="464550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4945860" y="464550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804700" y="507406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2875280" y="507406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4945860" y="507406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804700" y="550262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2875280" y="550262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4945860" y="550262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804700" y="593118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2875280" y="593118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4945860" y="593118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804700" y="635974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2875280" y="635974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4945860" y="635974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804700" y="678830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2875280" y="678830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4945860" y="678830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804700" y="721686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2875280" y="721686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AutoShape 36"/>
              <p:cNvSpPr/>
              <p:nvPr/>
            </p:nvSpPr>
            <p:spPr>
              <a:xfrm>
                <a:off x="4945860" y="721686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804700" y="764542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AutoShape 38"/>
              <p:cNvSpPr/>
              <p:nvPr/>
            </p:nvSpPr>
            <p:spPr>
              <a:xfrm>
                <a:off x="2875280" y="764542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4945860" y="764542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804700" y="807398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AutoShape 41"/>
              <p:cNvSpPr/>
              <p:nvPr/>
            </p:nvSpPr>
            <p:spPr>
              <a:xfrm>
                <a:off x="2875280" y="807398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AutoShape 42"/>
              <p:cNvSpPr/>
              <p:nvPr/>
            </p:nvSpPr>
            <p:spPr>
              <a:xfrm>
                <a:off x="4945860" y="8073989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AutoShape 43"/>
              <p:cNvSpPr/>
              <p:nvPr/>
            </p:nvSpPr>
            <p:spPr>
              <a:xfrm>
                <a:off x="804700" y="850254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" name="AutoShape 44"/>
              <p:cNvSpPr/>
              <p:nvPr/>
            </p:nvSpPr>
            <p:spPr>
              <a:xfrm>
                <a:off x="2875280" y="850254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5" name="AutoShape 45"/>
              <p:cNvSpPr/>
              <p:nvPr/>
            </p:nvSpPr>
            <p:spPr>
              <a:xfrm>
                <a:off x="4945860" y="850254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6" name="AutoShape 46"/>
              <p:cNvSpPr/>
              <p:nvPr/>
            </p:nvSpPr>
            <p:spPr>
              <a:xfrm>
                <a:off x="804700" y="893110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7" name="AutoShape 47"/>
              <p:cNvSpPr/>
              <p:nvPr/>
            </p:nvSpPr>
            <p:spPr>
              <a:xfrm>
                <a:off x="2875280" y="893110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8" name="AutoShape 48"/>
              <p:cNvSpPr/>
              <p:nvPr/>
            </p:nvSpPr>
            <p:spPr>
              <a:xfrm>
                <a:off x="4945860" y="893110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9" name="AutoShape 49"/>
              <p:cNvSpPr/>
              <p:nvPr/>
            </p:nvSpPr>
            <p:spPr>
              <a:xfrm>
                <a:off x="804700" y="935966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0" name="AutoShape 50"/>
              <p:cNvSpPr/>
              <p:nvPr/>
            </p:nvSpPr>
            <p:spPr>
              <a:xfrm>
                <a:off x="2875280" y="935966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1" name="AutoShape 51"/>
              <p:cNvSpPr/>
              <p:nvPr/>
            </p:nvSpPr>
            <p:spPr>
              <a:xfrm>
                <a:off x="4945860" y="935966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2" name="AutoShape 52"/>
              <p:cNvSpPr/>
              <p:nvPr/>
            </p:nvSpPr>
            <p:spPr>
              <a:xfrm>
                <a:off x="804700" y="978822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3" name="AutoShape 53"/>
              <p:cNvSpPr/>
              <p:nvPr/>
            </p:nvSpPr>
            <p:spPr>
              <a:xfrm>
                <a:off x="2875280" y="978822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4" name="AutoShape 54"/>
              <p:cNvSpPr/>
              <p:nvPr/>
            </p:nvSpPr>
            <p:spPr>
              <a:xfrm>
                <a:off x="4945860" y="9788228"/>
                <a:ext cx="1809440" cy="0"/>
              </a:xfrm>
              <a:prstGeom prst="line">
                <a:avLst/>
              </a:prstGeom>
              <a:ln w="6350" cap="rnd">
                <a:solidFill>
                  <a:srgbClr val="8C94C8">
                    <a:alpha val="3176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6" name="Freeform 56"/>
              <p:cNvSpPr/>
              <p:nvPr/>
            </p:nvSpPr>
            <p:spPr>
              <a:xfrm>
                <a:off x="804700" y="2990974"/>
                <a:ext cx="1809440" cy="401440"/>
              </a:xfrm>
              <a:prstGeom prst="roundRect">
                <a:avLst>
                  <a:gd name="adj" fmla="val 27459"/>
                </a:avLst>
              </a:prstGeom>
              <a:solidFill>
                <a:srgbClr val="8C94C8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9" name="Freeform 59"/>
              <p:cNvSpPr/>
              <p:nvPr/>
            </p:nvSpPr>
            <p:spPr>
              <a:xfrm>
                <a:off x="2875280" y="2990974"/>
                <a:ext cx="1809440" cy="401440"/>
              </a:xfrm>
              <a:prstGeom prst="roundRect">
                <a:avLst>
                  <a:gd name="adj" fmla="val 30310"/>
                </a:avLst>
              </a:prstGeom>
              <a:solidFill>
                <a:srgbClr val="8C94C8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2" name="Freeform 62"/>
              <p:cNvSpPr/>
              <p:nvPr/>
            </p:nvSpPr>
            <p:spPr>
              <a:xfrm>
                <a:off x="4945860" y="2990974"/>
                <a:ext cx="1809440" cy="401440"/>
              </a:xfrm>
              <a:prstGeom prst="roundRect">
                <a:avLst>
                  <a:gd name="adj" fmla="val 29717"/>
                </a:avLst>
              </a:prstGeom>
              <a:solidFill>
                <a:srgbClr val="8C94C8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" name="TextBox 65"/>
              <p:cNvSpPr txBox="1"/>
              <p:nvPr/>
            </p:nvSpPr>
            <p:spPr>
              <a:xfrm>
                <a:off x="1126617" y="3109144"/>
                <a:ext cx="1165606" cy="16510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399"/>
                  </a:lnSpc>
                </a:pPr>
                <a:r>
                  <a:rPr lang="en-US" sz="999" b="1" spc="74" dirty="0">
                    <a:solidFill>
                      <a:srgbClr val="FFFFFF"/>
                    </a:solidFill>
                    <a:latin typeface="Fredoka" pitchFamily="2" charset="-79"/>
                    <a:ea typeface="Fredoka Bold"/>
                    <a:cs typeface="Fredoka" pitchFamily="2" charset="-79"/>
                    <a:sym typeface="Fredoka Bold"/>
                  </a:rPr>
                  <a:t>NAME</a:t>
                </a:r>
              </a:p>
            </p:txBody>
          </p:sp>
          <p:sp>
            <p:nvSpPr>
              <p:cNvPr id="66" name="TextBox 66"/>
              <p:cNvSpPr txBox="1"/>
              <p:nvPr/>
            </p:nvSpPr>
            <p:spPr>
              <a:xfrm>
                <a:off x="3197197" y="3109144"/>
                <a:ext cx="1165606" cy="16510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lnSpc>
                    <a:spcPts val="1399"/>
                  </a:lnSpc>
                  <a:spcBef>
                    <a:spcPct val="0"/>
                  </a:spcBef>
                </a:pPr>
                <a:r>
                  <a:rPr lang="en-US" sz="999" b="1" u="none" strike="noStrike" spc="74" dirty="0">
                    <a:solidFill>
                      <a:srgbClr val="FFFFFF"/>
                    </a:solidFill>
                    <a:latin typeface="Fredoka" pitchFamily="2" charset="-79"/>
                    <a:ea typeface="Fredoka Bold"/>
                    <a:cs typeface="Fredoka" pitchFamily="2" charset="-79"/>
                    <a:sym typeface="Fredoka Bold"/>
                  </a:rPr>
                  <a:t>PHONE</a:t>
                </a:r>
              </a:p>
            </p:txBody>
          </p:sp>
          <p:sp>
            <p:nvSpPr>
              <p:cNvPr id="67" name="TextBox 67"/>
              <p:cNvSpPr txBox="1"/>
              <p:nvPr/>
            </p:nvSpPr>
            <p:spPr>
              <a:xfrm>
                <a:off x="5267777" y="3109144"/>
                <a:ext cx="1165606" cy="16510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lnSpc>
                    <a:spcPts val="1399"/>
                  </a:lnSpc>
                  <a:spcBef>
                    <a:spcPct val="0"/>
                  </a:spcBef>
                </a:pPr>
                <a:r>
                  <a:rPr lang="en-US" sz="999" b="1" u="none" strike="noStrike" spc="74" dirty="0">
                    <a:solidFill>
                      <a:srgbClr val="FFFFFF"/>
                    </a:solidFill>
                    <a:latin typeface="Fredoka" pitchFamily="2" charset="-79"/>
                    <a:ea typeface="Fredoka Bold"/>
                    <a:cs typeface="Fredoka" pitchFamily="2" charset="-79"/>
                    <a:sym typeface="Fredoka Bold"/>
                  </a:rPr>
                  <a:t>WILL BRING</a:t>
                </a:r>
              </a:p>
            </p:txBody>
          </p: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7DB54EBA-971D-DF09-2913-033B1C5AE275}"/>
                </a:ext>
              </a:extLst>
            </p:cNvPr>
            <p:cNvGrpSpPr/>
            <p:nvPr/>
          </p:nvGrpSpPr>
          <p:grpSpPr>
            <a:xfrm>
              <a:off x="2280947" y="741713"/>
              <a:ext cx="2975555" cy="1429237"/>
              <a:chOff x="2280947" y="741713"/>
              <a:chExt cx="2975555" cy="1429237"/>
            </a:xfrm>
          </p:grpSpPr>
          <p:sp>
            <p:nvSpPr>
              <p:cNvPr id="69" name="TextBox 69"/>
              <p:cNvSpPr txBox="1"/>
              <p:nvPr/>
            </p:nvSpPr>
            <p:spPr>
              <a:xfrm>
                <a:off x="2280947" y="1161443"/>
                <a:ext cx="2975555" cy="100950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lnSpc>
                    <a:spcPts val="7776"/>
                  </a:lnSpc>
                </a:pPr>
                <a:r>
                  <a:rPr lang="en-US" sz="8650" b="1" spc="-267" dirty="0">
                    <a:solidFill>
                      <a:srgbClr val="8C94C8"/>
                    </a:solidFill>
                    <a:latin typeface="Fredoka" pitchFamily="2" charset="-79"/>
                    <a:ea typeface="Fredoka Bold"/>
                    <a:cs typeface="Fredoka" pitchFamily="2" charset="-79"/>
                    <a:sym typeface="Fredoka Bold"/>
                  </a:rPr>
                  <a:t>CUTE</a:t>
                </a:r>
              </a:p>
            </p:txBody>
          </p:sp>
          <p:sp>
            <p:nvSpPr>
              <p:cNvPr id="70" name="TextBox 70"/>
              <p:cNvSpPr txBox="1"/>
              <p:nvPr/>
            </p:nvSpPr>
            <p:spPr>
              <a:xfrm>
                <a:off x="2448765" y="741713"/>
                <a:ext cx="2658970" cy="21134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782"/>
                  </a:lnSpc>
                  <a:spcBef>
                    <a:spcPct val="0"/>
                  </a:spcBef>
                </a:pPr>
                <a:r>
                  <a:rPr lang="en-US" sz="1250" b="1" spc="59" dirty="0">
                    <a:solidFill>
                      <a:srgbClr val="8C94C8">
                        <a:alpha val="69804"/>
                      </a:srgbClr>
                    </a:solidFill>
                    <a:latin typeface="Fredoka SemiBold" pitchFamily="2" charset="-79"/>
                    <a:ea typeface="Fredoka Semi-Bold"/>
                    <a:cs typeface="Fredoka SemiBold" pitchFamily="2" charset="-79"/>
                    <a:sym typeface="Fredoka Semi-Bold"/>
                  </a:rPr>
                  <a:t>SIGN UP SHEET</a:t>
                </a:r>
              </a:p>
            </p:txBody>
          </p:sp>
        </p:grpSp>
        <p:sp>
          <p:nvSpPr>
            <p:cNvPr id="64" name="QuickSignup"/>
            <p:cNvSpPr/>
            <p:nvPr/>
          </p:nvSpPr>
          <p:spPr>
            <a:xfrm>
              <a:off x="3449549" y="10317429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70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8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Fredoka</vt:lpstr>
      <vt:lpstr>Fredoka SemiBold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Breakfast Potluck, Cute, Tournament (Portrait)</dc:title>
  <dc:creator>Hoang Anh</dc:creator>
  <cp:lastModifiedBy>Hoang Anh</cp:lastModifiedBy>
  <cp:revision>63</cp:revision>
  <dcterms:created xsi:type="dcterms:W3CDTF">2006-08-16T00:00:00Z</dcterms:created>
  <dcterms:modified xsi:type="dcterms:W3CDTF">2024-11-01T14:38:13Z</dcterms:modified>
  <dc:identifier>DAGU0s7WEUk</dc:identifier>
</cp:coreProperties>
</file>