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1" r:id="rId2"/>
  </p:sldIdLst>
  <p:sldSz cx="7556500" cy="10693400"/>
  <p:notesSz cx="6858000" cy="9144000"/>
  <p:embeddedFontLst>
    <p:embeddedFont>
      <p:font typeface="Montserrat" pitchFamily="2" charset="0"/>
      <p:regular r:id="rId3"/>
      <p:bold r:id="rId4"/>
      <p:italic r:id="rId5"/>
      <p:boldItalic r:id="rId6"/>
    </p:embeddedFont>
    <p:embeddedFont>
      <p:font typeface="Montserrat SemiBold" pitchFamily="2" charset="0"/>
      <p:bold r:id="rId7"/>
      <p:boldItalic r:id="rId8"/>
    </p:embeddedFont>
    <p:embeddedFont>
      <p:font typeface="Work Sans Black" pitchFamily="2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201"/>
    <a:srgbClr val="43A792"/>
    <a:srgbClr val="AC516A"/>
    <a:srgbClr val="1A3F4C"/>
    <a:srgbClr val="183E4B"/>
    <a:srgbClr val="193E4B"/>
    <a:srgbClr val="183D4B"/>
    <a:srgbClr val="142F3A"/>
    <a:srgbClr val="122F39"/>
    <a:srgbClr val="132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4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6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Soccer Snack #1">
            <a:extLst>
              <a:ext uri="{FF2B5EF4-FFF2-40B4-BE49-F238E27FC236}">
                <a16:creationId xmlns:a16="http://schemas.microsoft.com/office/drawing/2014/main" id="{FC59880E-F74E-156D-404E-595E70420A3F}"/>
              </a:ext>
            </a:extLst>
          </p:cNvPr>
          <p:cNvGrpSpPr/>
          <p:nvPr/>
        </p:nvGrpSpPr>
        <p:grpSpPr>
          <a:xfrm>
            <a:off x="-10478" y="331479"/>
            <a:ext cx="7570478" cy="10400388"/>
            <a:chOff x="-10478" y="331479"/>
            <a:chExt cx="7570478" cy="1040038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BE797E8-9D66-674A-43FF-CE54F9280B14}"/>
                </a:ext>
              </a:extLst>
            </p:cNvPr>
            <p:cNvGrpSpPr/>
            <p:nvPr/>
          </p:nvGrpSpPr>
          <p:grpSpPr>
            <a:xfrm>
              <a:off x="-10478" y="331479"/>
              <a:ext cx="7570478" cy="10400388"/>
              <a:chOff x="-10478" y="331479"/>
              <a:chExt cx="7570478" cy="10400388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10478" y="597373"/>
                <a:ext cx="7570478" cy="10134494"/>
              </a:xfrm>
              <a:custGeom>
                <a:avLst/>
                <a:gdLst/>
                <a:ahLst/>
                <a:cxnLst/>
                <a:rect l="l" t="t" r="r" b="b"/>
                <a:pathLst>
                  <a:path w="2713088" h="3631974">
                    <a:moveTo>
                      <a:pt x="0" y="0"/>
                    </a:moveTo>
                    <a:lnTo>
                      <a:pt x="2713088" y="0"/>
                    </a:lnTo>
                    <a:lnTo>
                      <a:pt x="2713088" y="3631974"/>
                    </a:lnTo>
                    <a:lnTo>
                      <a:pt x="0" y="363197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59242">
                      <a:alpha val="0"/>
                    </a:srgbClr>
                  </a:gs>
                  <a:gs pos="100000">
                    <a:srgbClr val="659242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 flipH="1">
                <a:off x="6667396" y="9675985"/>
                <a:ext cx="889097" cy="1017415"/>
              </a:xfrm>
              <a:custGeom>
                <a:avLst/>
                <a:gdLst/>
                <a:ahLst/>
                <a:cxnLst/>
                <a:rect l="l" t="t" r="r" b="b"/>
                <a:pathLst>
                  <a:path w="2537463" h="2523623">
                    <a:moveTo>
                      <a:pt x="2537463" y="0"/>
                    </a:moveTo>
                    <a:lnTo>
                      <a:pt x="0" y="0"/>
                    </a:lnTo>
                    <a:lnTo>
                      <a:pt x="0" y="2523623"/>
                    </a:lnTo>
                    <a:lnTo>
                      <a:pt x="2537463" y="2523623"/>
                    </a:lnTo>
                    <a:lnTo>
                      <a:pt x="2537463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114048" t="-1" b="-8603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-10478" y="9677386"/>
                <a:ext cx="903080" cy="1016014"/>
              </a:xfrm>
              <a:custGeom>
                <a:avLst/>
                <a:gdLst/>
                <a:ahLst/>
                <a:cxnLst/>
                <a:rect l="l" t="t" r="r" b="b"/>
                <a:pathLst>
                  <a:path w="2537463" h="2523623">
                    <a:moveTo>
                      <a:pt x="0" y="0"/>
                    </a:moveTo>
                    <a:lnTo>
                      <a:pt x="2537463" y="0"/>
                    </a:lnTo>
                    <a:lnTo>
                      <a:pt x="2537463" y="2523623"/>
                    </a:lnTo>
                    <a:lnTo>
                      <a:pt x="0" y="25236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110734" b="-86288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442558" y="331479"/>
                <a:ext cx="6674884" cy="4162701"/>
              </a:xfrm>
              <a:custGeom>
                <a:avLst/>
                <a:gdLst/>
                <a:ahLst/>
                <a:cxnLst/>
                <a:rect l="l" t="t" r="r" b="b"/>
                <a:pathLst>
                  <a:path w="6674884" h="4162701">
                    <a:moveTo>
                      <a:pt x="0" y="0"/>
                    </a:moveTo>
                    <a:lnTo>
                      <a:pt x="6674884" y="0"/>
                    </a:lnTo>
                    <a:lnTo>
                      <a:pt x="6674884" y="4162701"/>
                    </a:lnTo>
                    <a:lnTo>
                      <a:pt x="0" y="41627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19999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-10478" y="726983"/>
                <a:ext cx="1960826" cy="2200801"/>
              </a:xfrm>
              <a:custGeom>
                <a:avLst/>
                <a:gdLst/>
                <a:ahLst/>
                <a:cxnLst/>
                <a:rect l="l" t="t" r="r" b="b"/>
                <a:pathLst>
                  <a:path w="2233285" h="2200801">
                    <a:moveTo>
                      <a:pt x="0" y="0"/>
                    </a:moveTo>
                    <a:lnTo>
                      <a:pt x="2233285" y="0"/>
                    </a:lnTo>
                    <a:lnTo>
                      <a:pt x="2233285" y="2200801"/>
                    </a:lnTo>
                    <a:lnTo>
                      <a:pt x="0" y="22008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l="-13895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/>
              <p:nvPr/>
            </p:nvSpPr>
            <p:spPr>
              <a:xfrm flipH="1">
                <a:off x="5609652" y="726983"/>
                <a:ext cx="1946846" cy="2200801"/>
              </a:xfrm>
              <a:custGeom>
                <a:avLst/>
                <a:gdLst/>
                <a:ahLst/>
                <a:cxnLst/>
                <a:rect l="l" t="t" r="r" b="b"/>
                <a:pathLst>
                  <a:path w="2233285" h="2200801">
                    <a:moveTo>
                      <a:pt x="2233285" y="0"/>
                    </a:moveTo>
                    <a:lnTo>
                      <a:pt x="0" y="0"/>
                    </a:lnTo>
                    <a:lnTo>
                      <a:pt x="0" y="2200801"/>
                    </a:lnTo>
                    <a:lnTo>
                      <a:pt x="2233285" y="2200801"/>
                    </a:lnTo>
                    <a:lnTo>
                      <a:pt x="2233285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l="-14713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/>
              <p:nvPr/>
            </p:nvSpPr>
            <p:spPr>
              <a:xfrm flipH="1">
                <a:off x="1125389" y="756000"/>
                <a:ext cx="292285" cy="290691"/>
              </a:xfrm>
              <a:custGeom>
                <a:avLst/>
                <a:gdLst/>
                <a:ahLst/>
                <a:cxnLst/>
                <a:rect l="l" t="t" r="r" b="b"/>
                <a:pathLst>
                  <a:path w="292285" h="290691">
                    <a:moveTo>
                      <a:pt x="292285" y="0"/>
                    </a:moveTo>
                    <a:lnTo>
                      <a:pt x="0" y="0"/>
                    </a:lnTo>
                    <a:lnTo>
                      <a:pt x="0" y="290691"/>
                    </a:lnTo>
                    <a:lnTo>
                      <a:pt x="292285" y="290691"/>
                    </a:lnTo>
                    <a:lnTo>
                      <a:pt x="292285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6"/>
              <p:cNvSpPr/>
              <p:nvPr/>
            </p:nvSpPr>
            <p:spPr>
              <a:xfrm flipH="1">
                <a:off x="6138033" y="756000"/>
                <a:ext cx="292285" cy="290691"/>
              </a:xfrm>
              <a:custGeom>
                <a:avLst/>
                <a:gdLst/>
                <a:ahLst/>
                <a:cxnLst/>
                <a:rect l="l" t="t" r="r" b="b"/>
                <a:pathLst>
                  <a:path w="292285" h="290691">
                    <a:moveTo>
                      <a:pt x="292285" y="0"/>
                    </a:moveTo>
                    <a:lnTo>
                      <a:pt x="0" y="0"/>
                    </a:lnTo>
                    <a:lnTo>
                      <a:pt x="0" y="290691"/>
                    </a:lnTo>
                    <a:lnTo>
                      <a:pt x="292285" y="290691"/>
                    </a:lnTo>
                    <a:lnTo>
                      <a:pt x="292285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34358C2-4D5E-6689-8A0F-44C068DC2201}"/>
                </a:ext>
              </a:extLst>
            </p:cNvPr>
            <p:cNvGrpSpPr/>
            <p:nvPr/>
          </p:nvGrpSpPr>
          <p:grpSpPr>
            <a:xfrm>
              <a:off x="435890" y="2806280"/>
              <a:ext cx="6685362" cy="7444305"/>
              <a:chOff x="435890" y="2806280"/>
              <a:chExt cx="6685362" cy="744430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437795" y="2994459"/>
                <a:ext cx="6681552" cy="7256126"/>
              </a:xfrm>
              <a:custGeom>
                <a:avLst/>
                <a:gdLst/>
                <a:ahLst/>
                <a:cxnLst/>
                <a:rect l="l" t="t" r="r" b="b"/>
                <a:pathLst>
                  <a:path w="2394517" h="2600432">
                    <a:moveTo>
                      <a:pt x="0" y="0"/>
                    </a:moveTo>
                    <a:lnTo>
                      <a:pt x="2394517" y="0"/>
                    </a:lnTo>
                    <a:lnTo>
                      <a:pt x="2394517" y="2600432"/>
                    </a:lnTo>
                    <a:lnTo>
                      <a:pt x="0" y="2600432"/>
                    </a:lnTo>
                    <a:close/>
                  </a:path>
                </a:pathLst>
              </a:custGeom>
              <a:solidFill>
                <a:srgbClr val="FBFFF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435890" y="2806280"/>
                <a:ext cx="6685362" cy="376359"/>
              </a:xfrm>
              <a:custGeom>
                <a:avLst/>
                <a:gdLst/>
                <a:ahLst/>
                <a:cxnLst/>
                <a:rect l="l" t="t" r="r" b="b"/>
                <a:pathLst>
                  <a:path w="2395883" h="134878">
                    <a:moveTo>
                      <a:pt x="0" y="0"/>
                    </a:moveTo>
                    <a:lnTo>
                      <a:pt x="2395883" y="0"/>
                    </a:lnTo>
                    <a:lnTo>
                      <a:pt x="2395883" y="134878"/>
                    </a:lnTo>
                    <a:lnTo>
                      <a:pt x="0" y="134878"/>
                    </a:lnTo>
                    <a:close/>
                  </a:path>
                </a:pathLst>
              </a:custGeom>
              <a:solidFill>
                <a:srgbClr val="050201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437795" y="3554234"/>
                <a:ext cx="6681552" cy="0"/>
              </a:xfrm>
              <a:prstGeom prst="line">
                <a:avLst/>
              </a:prstGeom>
              <a:ln w="6350" cap="flat">
                <a:solidFill>
                  <a:srgbClr val="08643A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437795" y="3925831"/>
                <a:ext cx="6681552" cy="0"/>
              </a:xfrm>
              <a:prstGeom prst="line">
                <a:avLst/>
              </a:prstGeom>
              <a:ln w="6350" cap="flat">
                <a:solidFill>
                  <a:srgbClr val="08643A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437795" y="4297427"/>
                <a:ext cx="6681552" cy="0"/>
              </a:xfrm>
              <a:prstGeom prst="line">
                <a:avLst/>
              </a:prstGeom>
              <a:ln w="6350" cap="flat">
                <a:solidFill>
                  <a:srgbClr val="08643A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437795" y="4669023"/>
                <a:ext cx="6681552" cy="0"/>
              </a:xfrm>
              <a:prstGeom prst="line">
                <a:avLst/>
              </a:prstGeom>
              <a:ln w="6350" cap="flat">
                <a:solidFill>
                  <a:srgbClr val="08643A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437795" y="5040619"/>
                <a:ext cx="6681552" cy="0"/>
              </a:xfrm>
              <a:prstGeom prst="line">
                <a:avLst/>
              </a:prstGeom>
              <a:ln w="6350" cap="flat">
                <a:solidFill>
                  <a:srgbClr val="08643A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437795" y="5412215"/>
                <a:ext cx="6681552" cy="0"/>
              </a:xfrm>
              <a:prstGeom prst="line">
                <a:avLst/>
              </a:prstGeom>
              <a:ln w="6350" cap="flat">
                <a:solidFill>
                  <a:srgbClr val="08643A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2809761" y="2813899"/>
                <a:ext cx="0" cy="7436686"/>
              </a:xfrm>
              <a:prstGeom prst="line">
                <a:avLst/>
              </a:prstGeom>
              <a:ln w="6350" cap="flat">
                <a:solidFill>
                  <a:srgbClr val="08643A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4747211" y="2813899"/>
                <a:ext cx="0" cy="7436686"/>
              </a:xfrm>
              <a:prstGeom prst="line">
                <a:avLst/>
              </a:prstGeom>
              <a:ln w="6350" cap="flat">
                <a:solidFill>
                  <a:srgbClr val="08643A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437795" y="5783811"/>
                <a:ext cx="6681552" cy="0"/>
              </a:xfrm>
              <a:prstGeom prst="line">
                <a:avLst/>
              </a:prstGeom>
              <a:ln w="6350" cap="flat">
                <a:solidFill>
                  <a:srgbClr val="08643A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437795" y="6155408"/>
                <a:ext cx="6681552" cy="0"/>
              </a:xfrm>
              <a:prstGeom prst="line">
                <a:avLst/>
              </a:prstGeom>
              <a:ln w="6350" cap="flat">
                <a:solidFill>
                  <a:srgbClr val="08643A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437795" y="6527004"/>
                <a:ext cx="6681552" cy="0"/>
              </a:xfrm>
              <a:prstGeom prst="line">
                <a:avLst/>
              </a:prstGeom>
              <a:ln w="6350" cap="flat">
                <a:solidFill>
                  <a:srgbClr val="08643A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437795" y="6898600"/>
                <a:ext cx="6681552" cy="0"/>
              </a:xfrm>
              <a:prstGeom prst="line">
                <a:avLst/>
              </a:prstGeom>
              <a:ln w="6350" cap="flat">
                <a:solidFill>
                  <a:srgbClr val="08643A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437795" y="7270196"/>
                <a:ext cx="6681552" cy="0"/>
              </a:xfrm>
              <a:prstGeom prst="line">
                <a:avLst/>
              </a:prstGeom>
              <a:ln w="6350" cap="flat">
                <a:solidFill>
                  <a:srgbClr val="08643A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437795" y="7641792"/>
                <a:ext cx="6681552" cy="0"/>
              </a:xfrm>
              <a:prstGeom prst="line">
                <a:avLst/>
              </a:prstGeom>
              <a:ln w="6350" cap="flat">
                <a:solidFill>
                  <a:srgbClr val="08643A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437795" y="8013388"/>
                <a:ext cx="6681552" cy="0"/>
              </a:xfrm>
              <a:prstGeom prst="line">
                <a:avLst/>
              </a:prstGeom>
              <a:ln w="6350" cap="flat">
                <a:solidFill>
                  <a:srgbClr val="08643A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437795" y="8384984"/>
                <a:ext cx="6681552" cy="0"/>
              </a:xfrm>
              <a:prstGeom prst="line">
                <a:avLst/>
              </a:prstGeom>
              <a:ln w="6350" cap="flat">
                <a:solidFill>
                  <a:srgbClr val="08643A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437795" y="8756581"/>
                <a:ext cx="6681552" cy="0"/>
              </a:xfrm>
              <a:prstGeom prst="line">
                <a:avLst/>
              </a:prstGeom>
              <a:ln w="6350" cap="flat">
                <a:solidFill>
                  <a:srgbClr val="08643A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437795" y="9128177"/>
                <a:ext cx="6681552" cy="0"/>
              </a:xfrm>
              <a:prstGeom prst="line">
                <a:avLst/>
              </a:prstGeom>
              <a:ln w="6350" cap="flat">
                <a:solidFill>
                  <a:srgbClr val="08643A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437795" y="9499773"/>
                <a:ext cx="6681552" cy="0"/>
              </a:xfrm>
              <a:prstGeom prst="line">
                <a:avLst/>
              </a:prstGeom>
              <a:ln w="6350" cap="flat">
                <a:solidFill>
                  <a:srgbClr val="08643A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437795" y="9871369"/>
                <a:ext cx="6681552" cy="0"/>
              </a:xfrm>
              <a:prstGeom prst="line">
                <a:avLst/>
              </a:prstGeom>
              <a:ln w="6350" cap="flat">
                <a:solidFill>
                  <a:srgbClr val="08643A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7" name="Text">
              <a:extLst>
                <a:ext uri="{FF2B5EF4-FFF2-40B4-BE49-F238E27FC236}">
                  <a16:creationId xmlns:a16="http://schemas.microsoft.com/office/drawing/2014/main" id="{2257E3EA-CB0B-EE03-EBFF-DCBBF7FC5457}"/>
                </a:ext>
              </a:extLst>
            </p:cNvPr>
            <p:cNvGrpSpPr/>
            <p:nvPr/>
          </p:nvGrpSpPr>
          <p:grpSpPr>
            <a:xfrm>
              <a:off x="903765" y="603611"/>
              <a:ext cx="5749527" cy="2460098"/>
              <a:chOff x="903765" y="603611"/>
              <a:chExt cx="5749527" cy="2460098"/>
            </a:xfrm>
          </p:grpSpPr>
          <p:sp>
            <p:nvSpPr>
              <p:cNvPr id="40" name="TextBox 40"/>
              <p:cNvSpPr txBox="1"/>
              <p:nvPr/>
            </p:nvSpPr>
            <p:spPr>
              <a:xfrm>
                <a:off x="1704904" y="719999"/>
                <a:ext cx="4150192" cy="97982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6350" i="1" spc="-127" dirty="0">
                    <a:solidFill>
                      <a:srgbClr val="CBFD3B"/>
                    </a:solidFill>
                    <a:latin typeface="Work Sans Black" pitchFamily="2" charset="0"/>
                    <a:ea typeface="Work Sans Heavy Italics"/>
                    <a:cs typeface="Work Sans Heavy Italics"/>
                    <a:sym typeface="Work Sans Heavy Italics"/>
                  </a:rPr>
                  <a:t>SOCCER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2029149" y="1359504"/>
                <a:ext cx="3501702" cy="97982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6350" i="1" spc="-127" dirty="0">
                    <a:solidFill>
                      <a:srgbClr val="FBFFF0"/>
                    </a:solidFill>
                    <a:latin typeface="Work Sans Black" pitchFamily="2" charset="0"/>
                    <a:ea typeface="Work Sans Heavy Italics"/>
                    <a:cs typeface="Work Sans Heavy Italics"/>
                    <a:sym typeface="Work Sans Heavy Italics"/>
                  </a:rPr>
                  <a:t>SNACK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3059987" y="603611"/>
                <a:ext cx="1440025" cy="1692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100" i="1" dirty="0">
                    <a:solidFill>
                      <a:srgbClr val="FBFFF0"/>
                    </a:solidFill>
                    <a:latin typeface="Montserrat" pitchFamily="2" charset="0"/>
                    <a:ea typeface="Montserrat Italics"/>
                    <a:cs typeface="Montserrat Italics"/>
                    <a:sym typeface="Montserrat Italics"/>
                  </a:rPr>
                  <a:t>SIGN UP SHEET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903765" y="2925210"/>
                <a:ext cx="1440025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900" i="1" dirty="0">
                    <a:solidFill>
                      <a:srgbClr val="FBFFF0"/>
                    </a:solidFill>
                    <a:latin typeface="Montserrat SemiBold" pitchFamily="2" charset="0"/>
                    <a:ea typeface="Montserrat Semi-Bold Italics"/>
                    <a:cs typeface="Montserrat Semi-Bold Italics"/>
                    <a:sym typeface="Montserrat Semi-Bold Italics"/>
                  </a:rPr>
                  <a:t>SNACK PROVIDER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3557997" y="2925210"/>
                <a:ext cx="440978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900" i="1" dirty="0">
                    <a:solidFill>
                      <a:srgbClr val="FBFFF0"/>
                    </a:solidFill>
                    <a:latin typeface="Montserrat SemiBold" pitchFamily="2" charset="0"/>
                    <a:ea typeface="Montserrat Semi-Bold Italics"/>
                    <a:cs typeface="Montserrat Semi-Bold Italics"/>
                    <a:sym typeface="Montserrat Semi-Bold Italics"/>
                  </a:rPr>
                  <a:t>PHONE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5213267" y="2925210"/>
                <a:ext cx="1440025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900" i="1" dirty="0">
                    <a:solidFill>
                      <a:srgbClr val="FBFFF0"/>
                    </a:solidFill>
                    <a:latin typeface="Montserrat SemiBold" pitchFamily="2" charset="0"/>
                    <a:ea typeface="Montserrat Semi-Bold Italics"/>
                    <a:cs typeface="Montserrat Semi-Bold Italics"/>
                    <a:sym typeface="Montserrat Semi-Bold Italics"/>
                  </a:rPr>
                  <a:t>SNACK DETAILS</a:t>
                </a:r>
              </a:p>
            </p:txBody>
          </p:sp>
        </p:grpSp>
        <p:sp>
          <p:nvSpPr>
            <p:cNvPr id="8" name="QuickSignup"/>
            <p:cNvSpPr/>
            <p:nvPr/>
          </p:nvSpPr>
          <p:spPr>
            <a:xfrm>
              <a:off x="3449549" y="10382725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10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Montserrat SemiBold</vt:lpstr>
      <vt:lpstr>Calibri</vt:lpstr>
      <vt:lpstr>Arial</vt:lpstr>
      <vt:lpstr>Work Sans Black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Hoang Anh</cp:lastModifiedBy>
  <cp:revision>53</cp:revision>
  <dcterms:created xsi:type="dcterms:W3CDTF">2006-08-16T00:00:00Z</dcterms:created>
  <dcterms:modified xsi:type="dcterms:W3CDTF">2024-07-26T10:14:28Z</dcterms:modified>
  <dc:identifier>DAGL0yHysjc</dc:identifier>
</cp:coreProperties>
</file>