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3" r:id="rId2"/>
  </p:sldIdLst>
  <p:sldSz cx="7556500" cy="10693400"/>
  <p:notesSz cx="6858000" cy="9144000"/>
  <p:embeddedFontLst>
    <p:embeddedFont>
      <p:font typeface="Fugaz One" pitchFamily="2" charset="0"/>
      <p:regular r:id="rId3"/>
    </p:embeddedFont>
    <p:embeddedFont>
      <p:font typeface="Montserrat" pitchFamily="2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A792"/>
    <a:srgbClr val="AC516A"/>
    <a:srgbClr val="1A3F4C"/>
    <a:srgbClr val="183E4B"/>
    <a:srgbClr val="193E4B"/>
    <a:srgbClr val="183D4B"/>
    <a:srgbClr val="142F3A"/>
    <a:srgbClr val="122F39"/>
    <a:srgbClr val="132E3A"/>
    <a:srgbClr val="143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17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6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Soccer Snack #2">
            <a:extLst>
              <a:ext uri="{FF2B5EF4-FFF2-40B4-BE49-F238E27FC236}">
                <a16:creationId xmlns:a16="http://schemas.microsoft.com/office/drawing/2014/main" id="{FA65438C-9AA9-5466-717A-058B56432FE4}"/>
              </a:ext>
            </a:extLst>
          </p:cNvPr>
          <p:cNvGrpSpPr/>
          <p:nvPr/>
        </p:nvGrpSpPr>
        <p:grpSpPr>
          <a:xfrm>
            <a:off x="0" y="434914"/>
            <a:ext cx="7560000" cy="10049644"/>
            <a:chOff x="0" y="434914"/>
            <a:chExt cx="7560000" cy="10049644"/>
          </a:xfrm>
        </p:grpSpPr>
        <p:sp>
          <p:nvSpPr>
            <p:cNvPr id="3" name="TextBox 3"/>
            <p:cNvSpPr txBox="1"/>
            <p:nvPr/>
          </p:nvSpPr>
          <p:spPr>
            <a:xfrm>
              <a:off x="400356" y="574459"/>
              <a:ext cx="5019734" cy="148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/>
              <a:r>
                <a:rPr lang="en-US" sz="9600" spc="-19" dirty="0">
                  <a:solidFill>
                    <a:srgbClr val="FEFEFE"/>
                  </a:solidFill>
                  <a:latin typeface="Fugaz One"/>
                  <a:ea typeface="Fugaz One"/>
                  <a:cs typeface="Fugaz One"/>
                  <a:sym typeface="Fugaz One"/>
                </a:rPr>
                <a:t>S</a:t>
              </a:r>
              <a:r>
                <a:rPr lang="en-US" sz="9600" spc="-19" dirty="0">
                  <a:solidFill>
                    <a:srgbClr val="0E653D"/>
                  </a:solidFill>
                  <a:latin typeface="Fugaz One"/>
                  <a:ea typeface="Fugaz One"/>
                  <a:cs typeface="Fugaz One"/>
                  <a:sym typeface="Fugaz One"/>
                </a:rPr>
                <a:t>O</a:t>
              </a:r>
              <a:r>
                <a:rPr lang="en-US" sz="9600" spc="-19" dirty="0">
                  <a:solidFill>
                    <a:srgbClr val="FEFEFE"/>
                  </a:solidFill>
                  <a:latin typeface="Fugaz One"/>
                  <a:ea typeface="Fugaz One"/>
                  <a:cs typeface="Fugaz One"/>
                  <a:sym typeface="Fugaz One"/>
                </a:rPr>
                <a:t>CCER 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2A91FBB-68B9-DB16-76ED-5A22FF1E2415}"/>
                </a:ext>
              </a:extLst>
            </p:cNvPr>
            <p:cNvGrpSpPr/>
            <p:nvPr/>
          </p:nvGrpSpPr>
          <p:grpSpPr>
            <a:xfrm>
              <a:off x="0" y="756000"/>
              <a:ext cx="7560000" cy="5016891"/>
              <a:chOff x="0" y="756000"/>
              <a:chExt cx="7560000" cy="5016891"/>
            </a:xfrm>
          </p:grpSpPr>
          <p:sp>
            <p:nvSpPr>
              <p:cNvPr id="2" name="Freeform 2"/>
              <p:cNvSpPr/>
              <p:nvPr/>
            </p:nvSpPr>
            <p:spPr>
              <a:xfrm>
                <a:off x="2927990" y="2038251"/>
                <a:ext cx="4628509" cy="3734640"/>
              </a:xfrm>
              <a:custGeom>
                <a:avLst/>
                <a:gdLst/>
                <a:ahLst/>
                <a:cxnLst/>
                <a:rect l="l" t="t" r="r" b="b"/>
                <a:pathLst>
                  <a:path w="6048000" h="3734640">
                    <a:moveTo>
                      <a:pt x="0" y="0"/>
                    </a:moveTo>
                    <a:lnTo>
                      <a:pt x="6048000" y="0"/>
                    </a:lnTo>
                    <a:lnTo>
                      <a:pt x="6048000" y="3734640"/>
                    </a:lnTo>
                    <a:lnTo>
                      <a:pt x="0" y="373464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r="-30668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3549878" y="1120150"/>
                <a:ext cx="4010122" cy="651401"/>
              </a:xfrm>
              <a:custGeom>
                <a:avLst/>
                <a:gdLst/>
                <a:ahLst/>
                <a:cxnLst/>
                <a:rect l="l" t="t" r="r" b="b"/>
                <a:pathLst>
                  <a:path w="1437137" h="233447">
                    <a:moveTo>
                      <a:pt x="0" y="0"/>
                    </a:moveTo>
                    <a:lnTo>
                      <a:pt x="1437137" y="0"/>
                    </a:lnTo>
                    <a:lnTo>
                      <a:pt x="1437137" y="233447"/>
                    </a:lnTo>
                    <a:lnTo>
                      <a:pt x="0" y="23344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E653D">
                      <a:alpha val="0"/>
                    </a:srgbClr>
                  </a:gs>
                  <a:gs pos="100000">
                    <a:srgbClr val="0E653D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1147718" y="756000"/>
                <a:ext cx="6408781" cy="4623201"/>
              </a:xfrm>
              <a:custGeom>
                <a:avLst/>
                <a:gdLst/>
                <a:ahLst/>
                <a:cxnLst/>
                <a:rect l="l" t="t" r="r" b="b"/>
                <a:pathLst>
                  <a:path w="6503224" h="4623201">
                    <a:moveTo>
                      <a:pt x="0" y="0"/>
                    </a:moveTo>
                    <a:lnTo>
                      <a:pt x="6503223" y="0"/>
                    </a:lnTo>
                    <a:lnTo>
                      <a:pt x="6503223" y="4623201"/>
                    </a:lnTo>
                    <a:lnTo>
                      <a:pt x="0" y="462320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r="-1474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0" y="3484934"/>
                <a:ext cx="7560000" cy="2268000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812800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E653D">
                      <a:alpha val="0"/>
                    </a:srgbClr>
                  </a:gs>
                  <a:gs pos="100000">
                    <a:srgbClr val="0E653D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Freeform 38"/>
              <p:cNvSpPr/>
              <p:nvPr/>
            </p:nvSpPr>
            <p:spPr>
              <a:xfrm rot="7353857">
                <a:off x="4999604" y="1585262"/>
                <a:ext cx="283446" cy="160791"/>
              </a:xfrm>
              <a:custGeom>
                <a:avLst/>
                <a:gdLst/>
                <a:ahLst/>
                <a:cxnLst/>
                <a:rect l="l" t="t" r="r" b="b"/>
                <a:pathLst>
                  <a:path w="283446" h="160791">
                    <a:moveTo>
                      <a:pt x="0" y="0"/>
                    </a:moveTo>
                    <a:lnTo>
                      <a:pt x="283446" y="0"/>
                    </a:lnTo>
                    <a:lnTo>
                      <a:pt x="283446" y="160791"/>
                    </a:lnTo>
                    <a:lnTo>
                      <a:pt x="0" y="16079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6" name="Text">
              <a:extLst>
                <a:ext uri="{FF2B5EF4-FFF2-40B4-BE49-F238E27FC236}">
                  <a16:creationId xmlns:a16="http://schemas.microsoft.com/office/drawing/2014/main" id="{96607C3D-ECFC-5760-3743-997848F7263E}"/>
                </a:ext>
              </a:extLst>
            </p:cNvPr>
            <p:cNvGrpSpPr/>
            <p:nvPr/>
          </p:nvGrpSpPr>
          <p:grpSpPr>
            <a:xfrm>
              <a:off x="447320" y="434914"/>
              <a:ext cx="6670122" cy="3763899"/>
              <a:chOff x="447320" y="434914"/>
              <a:chExt cx="6670122" cy="3763899"/>
            </a:xfrm>
          </p:grpSpPr>
          <p:sp>
            <p:nvSpPr>
              <p:cNvPr id="44" name="TextBox 44"/>
              <p:cNvSpPr txBox="1"/>
              <p:nvPr/>
            </p:nvSpPr>
            <p:spPr>
              <a:xfrm>
                <a:off x="447320" y="434914"/>
                <a:ext cx="1660871" cy="1846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1200" dirty="0">
                    <a:solidFill>
                      <a:srgbClr val="FFFFFB"/>
                    </a:solidFill>
                    <a:latin typeface="Fugaz One"/>
                    <a:ea typeface="Fugaz One"/>
                    <a:cs typeface="Fugaz One"/>
                    <a:sym typeface="Fugaz One"/>
                  </a:rPr>
                  <a:t>SIGN UP SHEET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447320" y="2345514"/>
                <a:ext cx="1214133" cy="1537600"/>
              </a:xfrm>
              <a:prstGeom prst="rect">
                <a:avLst/>
              </a:prstGeom>
            </p:spPr>
            <p:txBody>
              <a:bodyPr lIns="0" tIns="91440" rIns="0" bIns="0" rtlCol="0" anchor="t">
                <a:spAutoFit/>
              </a:bodyPr>
              <a:lstStyle/>
              <a:p>
                <a:pPr algn="l">
                  <a:lnSpc>
                    <a:spcPts val="3675"/>
                  </a:lnSpc>
                </a:pPr>
                <a:r>
                  <a:rPr lang="en-US" sz="3650" spc="-198" dirty="0">
                    <a:solidFill>
                      <a:srgbClr val="FFFB8F">
                        <a:alpha val="80000"/>
                      </a:srgbClr>
                    </a:solidFill>
                    <a:latin typeface="Fugaz One"/>
                    <a:ea typeface="Fugaz One"/>
                    <a:cs typeface="Fugaz One"/>
                    <a:sym typeface="Fugaz One"/>
                  </a:rPr>
                  <a:t>24</a:t>
                </a:r>
              </a:p>
              <a:p>
                <a:pPr algn="l">
                  <a:lnSpc>
                    <a:spcPts val="3675"/>
                  </a:lnSpc>
                </a:pPr>
                <a:r>
                  <a:rPr lang="en-US" sz="3650" spc="-198" dirty="0">
                    <a:solidFill>
                      <a:srgbClr val="FFFB8F">
                        <a:alpha val="80000"/>
                      </a:srgbClr>
                    </a:solidFill>
                    <a:latin typeface="Fugaz One"/>
                    <a:ea typeface="Fugaz One"/>
                    <a:cs typeface="Fugaz One"/>
                    <a:sym typeface="Fugaz One"/>
                  </a:rPr>
                  <a:t>MAY</a:t>
                </a:r>
              </a:p>
              <a:p>
                <a:pPr algn="l">
                  <a:lnSpc>
                    <a:spcPts val="3675"/>
                  </a:lnSpc>
                </a:pPr>
                <a:r>
                  <a:rPr lang="en-US" sz="3650" spc="-198" dirty="0">
                    <a:solidFill>
                      <a:srgbClr val="FFFB8F">
                        <a:alpha val="80000"/>
                      </a:srgbClr>
                    </a:solidFill>
                    <a:latin typeface="Fugaz One"/>
                    <a:ea typeface="Fugaz One"/>
                    <a:cs typeface="Fugaz One"/>
                    <a:sym typeface="Fugaz One"/>
                  </a:rPr>
                  <a:t>2026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5951990" y="1118561"/>
                <a:ext cx="1165452" cy="639919"/>
              </a:xfrm>
              <a:prstGeom prst="rect">
                <a:avLst/>
              </a:prstGeom>
            </p:spPr>
            <p:txBody>
              <a:bodyPr lIns="0" tIns="91440" rIns="0" bIns="0" rtlCol="0" anchor="t">
                <a:spAutoFit/>
              </a:bodyPr>
              <a:lstStyle/>
              <a:p>
                <a:pPr algn="r">
                  <a:lnSpc>
                    <a:spcPts val="1400"/>
                  </a:lnSpc>
                </a:pPr>
                <a:r>
                  <a:rPr lang="en-US" sz="1400" spc="-75" dirty="0">
                    <a:solidFill>
                      <a:srgbClr val="FFFFFF">
                        <a:alpha val="80000"/>
                      </a:srgbClr>
                    </a:solidFill>
                    <a:latin typeface="Fugaz One"/>
                    <a:ea typeface="Fugaz One"/>
                    <a:cs typeface="Fugaz One"/>
                    <a:sym typeface="Fugaz One"/>
                  </a:rPr>
                  <a:t>STARTS AT </a:t>
                </a:r>
                <a:r>
                  <a:rPr lang="en-US" sz="1400" spc="-75" dirty="0">
                    <a:solidFill>
                      <a:srgbClr val="FFFB8F">
                        <a:alpha val="80000"/>
                      </a:srgbClr>
                    </a:solidFill>
                    <a:latin typeface="Fugaz One"/>
                    <a:ea typeface="Fugaz One"/>
                    <a:cs typeface="Fugaz One"/>
                    <a:sym typeface="Fugaz One"/>
                  </a:rPr>
                  <a:t>2:00 PM</a:t>
                </a:r>
              </a:p>
              <a:p>
                <a:pPr algn="r">
                  <a:lnSpc>
                    <a:spcPts val="1400"/>
                  </a:lnSpc>
                </a:pPr>
                <a:r>
                  <a:rPr lang="en-US" sz="1400" spc="-75" dirty="0">
                    <a:solidFill>
                      <a:srgbClr val="FFFB8F">
                        <a:alpha val="80000"/>
                      </a:srgbClr>
                    </a:solidFill>
                    <a:latin typeface="Fugaz One"/>
                    <a:ea typeface="Fugaz One"/>
                    <a:cs typeface="Fugaz One"/>
                    <a:sym typeface="Fugaz One"/>
                  </a:rPr>
                  <a:t>5:00 PM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447320" y="3897604"/>
                <a:ext cx="1959330" cy="21544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1400" spc="-75" dirty="0">
                    <a:solidFill>
                      <a:srgbClr val="FFFB8F">
                        <a:alpha val="80000"/>
                      </a:srgbClr>
                    </a:solidFill>
                    <a:latin typeface="Fugaz One"/>
                    <a:ea typeface="Fugaz One"/>
                    <a:cs typeface="Fugaz One"/>
                    <a:sym typeface="Fugaz One"/>
                  </a:rPr>
                  <a:t>EAGLE'S NEST FIELD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447320" y="4075702"/>
                <a:ext cx="1959330" cy="12311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800" i="1" spc="-43" dirty="0">
                    <a:solidFill>
                      <a:srgbClr val="FFFFFF">
                        <a:alpha val="80000"/>
                      </a:srgbClr>
                    </a:solidFill>
                    <a:latin typeface="Montserrat" pitchFamily="2" charset="0"/>
                    <a:ea typeface="Montserrat Italics"/>
                    <a:cs typeface="Montserrat Italics"/>
                    <a:sym typeface="Montserrat Italics"/>
                  </a:rPr>
                  <a:t>12345 ANYWHERE ST., ANY CITY 12345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3656377" y="1242994"/>
                <a:ext cx="1679253" cy="52860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3450" spc="-6" dirty="0">
                    <a:solidFill>
                      <a:srgbClr val="FFFB8F"/>
                    </a:solidFill>
                    <a:latin typeface="Fugaz One"/>
                    <a:ea typeface="Fugaz One"/>
                    <a:cs typeface="Fugaz One"/>
                    <a:sym typeface="Fugaz One"/>
                  </a:rPr>
                  <a:t>SNACK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05117FC-841B-3C8F-9820-D5DF0D462F50}"/>
                </a:ext>
              </a:extLst>
            </p:cNvPr>
            <p:cNvGrpSpPr/>
            <p:nvPr/>
          </p:nvGrpSpPr>
          <p:grpSpPr>
            <a:xfrm>
              <a:off x="442558" y="4852576"/>
              <a:ext cx="6674884" cy="5409882"/>
              <a:chOff x="442558" y="4852576"/>
              <a:chExt cx="6674884" cy="540988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442558" y="4852576"/>
                <a:ext cx="6674884" cy="5409882"/>
              </a:xfrm>
              <a:prstGeom prst="roundRect">
                <a:avLst>
                  <a:gd name="adj" fmla="val 1065"/>
                </a:avLst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A8AAB49-73BC-629D-C262-E6F99971A0E7}"/>
                  </a:ext>
                </a:extLst>
              </p:cNvPr>
              <p:cNvSpPr/>
              <p:nvPr/>
            </p:nvSpPr>
            <p:spPr>
              <a:xfrm>
                <a:off x="442558" y="4852576"/>
                <a:ext cx="6674884" cy="461909"/>
              </a:xfrm>
              <a:custGeom>
                <a:avLst/>
                <a:gdLst>
                  <a:gd name="connsiteX0" fmla="*/ 24198 w 6674884"/>
                  <a:gd name="connsiteY0" fmla="*/ 0 h 461909"/>
                  <a:gd name="connsiteX1" fmla="*/ 6650686 w 6674884"/>
                  <a:gd name="connsiteY1" fmla="*/ 0 h 461909"/>
                  <a:gd name="connsiteX2" fmla="*/ 6667796 w 6674884"/>
                  <a:gd name="connsiteY2" fmla="*/ 7086 h 461909"/>
                  <a:gd name="connsiteX3" fmla="*/ 6674884 w 6674884"/>
                  <a:gd name="connsiteY3" fmla="*/ 24198 h 461909"/>
                  <a:gd name="connsiteX4" fmla="*/ 6674884 w 6674884"/>
                  <a:gd name="connsiteY4" fmla="*/ 225967 h 461909"/>
                  <a:gd name="connsiteX5" fmla="*/ 6674884 w 6674884"/>
                  <a:gd name="connsiteY5" fmla="*/ 430597 h 461909"/>
                  <a:gd name="connsiteX6" fmla="*/ 6674884 w 6674884"/>
                  <a:gd name="connsiteY6" fmla="*/ 461909 h 461909"/>
                  <a:gd name="connsiteX7" fmla="*/ 4762 w 6674884"/>
                  <a:gd name="connsiteY7" fmla="*/ 461909 h 461909"/>
                  <a:gd name="connsiteX8" fmla="*/ 4762 w 6674884"/>
                  <a:gd name="connsiteY8" fmla="*/ 442095 h 461909"/>
                  <a:gd name="connsiteX9" fmla="*/ 0 w 6674884"/>
                  <a:gd name="connsiteY9" fmla="*/ 430597 h 461909"/>
                  <a:gd name="connsiteX10" fmla="*/ 0 w 6674884"/>
                  <a:gd name="connsiteY10" fmla="*/ 24198 h 461909"/>
                  <a:gd name="connsiteX11" fmla="*/ 7086 w 6674884"/>
                  <a:gd name="connsiteY11" fmla="*/ 7086 h 461909"/>
                  <a:gd name="connsiteX12" fmla="*/ 24198 w 6674884"/>
                  <a:gd name="connsiteY12" fmla="*/ 0 h 46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74884" h="461909">
                    <a:moveTo>
                      <a:pt x="24198" y="0"/>
                    </a:moveTo>
                    <a:lnTo>
                      <a:pt x="6650686" y="0"/>
                    </a:lnTo>
                    <a:cubicBezTo>
                      <a:pt x="6657105" y="0"/>
                      <a:pt x="6663259" y="2550"/>
                      <a:pt x="6667796" y="7086"/>
                    </a:cubicBezTo>
                    <a:cubicBezTo>
                      <a:pt x="6672334" y="11625"/>
                      <a:pt x="6674884" y="17779"/>
                      <a:pt x="6674884" y="24198"/>
                    </a:cubicBezTo>
                    <a:lnTo>
                      <a:pt x="6674884" y="225967"/>
                    </a:lnTo>
                    <a:lnTo>
                      <a:pt x="6674884" y="430597"/>
                    </a:lnTo>
                    <a:lnTo>
                      <a:pt x="6674884" y="461909"/>
                    </a:lnTo>
                    <a:lnTo>
                      <a:pt x="4762" y="461909"/>
                    </a:lnTo>
                    <a:lnTo>
                      <a:pt x="4762" y="442095"/>
                    </a:lnTo>
                    <a:lnTo>
                      <a:pt x="0" y="430597"/>
                    </a:lnTo>
                    <a:lnTo>
                      <a:pt x="0" y="24198"/>
                    </a:lnTo>
                    <a:cubicBezTo>
                      <a:pt x="0" y="17779"/>
                      <a:pt x="2550" y="11625"/>
                      <a:pt x="7086" y="7086"/>
                    </a:cubicBezTo>
                    <a:cubicBezTo>
                      <a:pt x="11625" y="2550"/>
                      <a:pt x="17779" y="0"/>
                      <a:pt x="24198" y="0"/>
                    </a:cubicBezTo>
                    <a:close/>
                  </a:path>
                </a:pathLst>
              </a:custGeom>
              <a:solidFill>
                <a:srgbClr val="FFFB8F"/>
              </a:solid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" name="AutoShape 21"/>
              <p:cNvSpPr/>
              <p:nvPr/>
            </p:nvSpPr>
            <p:spPr>
              <a:xfrm flipV="1">
                <a:off x="1848115" y="4852576"/>
                <a:ext cx="0" cy="5409882"/>
              </a:xfrm>
              <a:prstGeom prst="line">
                <a:avLst/>
              </a:prstGeom>
              <a:ln w="6350" cap="flat">
                <a:solidFill>
                  <a:srgbClr val="0E653D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 flipV="1">
                <a:off x="2992213" y="4852576"/>
                <a:ext cx="0" cy="5409882"/>
              </a:xfrm>
              <a:prstGeom prst="line">
                <a:avLst/>
              </a:prstGeom>
              <a:ln w="6350" cap="flat">
                <a:solidFill>
                  <a:srgbClr val="0E653D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AutoShape 23"/>
              <p:cNvSpPr/>
              <p:nvPr/>
            </p:nvSpPr>
            <p:spPr>
              <a:xfrm flipV="1">
                <a:off x="4567787" y="4852576"/>
                <a:ext cx="0" cy="5409882"/>
              </a:xfrm>
              <a:prstGeom prst="line">
                <a:avLst/>
              </a:prstGeom>
              <a:ln w="6350" cap="flat">
                <a:solidFill>
                  <a:srgbClr val="0E653D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AutoShape 24"/>
              <p:cNvSpPr/>
              <p:nvPr/>
            </p:nvSpPr>
            <p:spPr>
              <a:xfrm flipV="1">
                <a:off x="5423133" y="4852576"/>
                <a:ext cx="0" cy="5409882"/>
              </a:xfrm>
              <a:prstGeom prst="line">
                <a:avLst/>
              </a:prstGeom>
              <a:ln w="6350" cap="flat">
                <a:solidFill>
                  <a:srgbClr val="0E653D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AutoShape 25"/>
              <p:cNvSpPr/>
              <p:nvPr/>
            </p:nvSpPr>
            <p:spPr>
              <a:xfrm>
                <a:off x="442558" y="5307368"/>
                <a:ext cx="6674884" cy="0"/>
              </a:xfrm>
              <a:prstGeom prst="line">
                <a:avLst/>
              </a:prstGeom>
              <a:ln w="6350" cap="flat">
                <a:solidFill>
                  <a:srgbClr val="0E653D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AutoShape 26"/>
              <p:cNvSpPr/>
              <p:nvPr/>
            </p:nvSpPr>
            <p:spPr>
              <a:xfrm>
                <a:off x="442558" y="5757398"/>
                <a:ext cx="6674884" cy="0"/>
              </a:xfrm>
              <a:prstGeom prst="line">
                <a:avLst/>
              </a:prstGeom>
              <a:ln w="6350" cap="flat">
                <a:solidFill>
                  <a:srgbClr val="0E653D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AutoShape 27"/>
              <p:cNvSpPr/>
              <p:nvPr/>
            </p:nvSpPr>
            <p:spPr>
              <a:xfrm>
                <a:off x="442558" y="6207428"/>
                <a:ext cx="6674884" cy="0"/>
              </a:xfrm>
              <a:prstGeom prst="line">
                <a:avLst/>
              </a:prstGeom>
              <a:ln w="6350" cap="flat">
                <a:solidFill>
                  <a:srgbClr val="0E653D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442558" y="6657457"/>
                <a:ext cx="6674884" cy="0"/>
              </a:xfrm>
              <a:prstGeom prst="line">
                <a:avLst/>
              </a:prstGeom>
              <a:ln w="6350" cap="flat">
                <a:solidFill>
                  <a:srgbClr val="0E653D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442558" y="7107487"/>
                <a:ext cx="6674884" cy="0"/>
              </a:xfrm>
              <a:prstGeom prst="line">
                <a:avLst/>
              </a:prstGeom>
              <a:ln w="6350" cap="flat">
                <a:solidFill>
                  <a:srgbClr val="0E653D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442558" y="7557517"/>
                <a:ext cx="6674884" cy="0"/>
              </a:xfrm>
              <a:prstGeom prst="line">
                <a:avLst/>
              </a:prstGeom>
              <a:ln w="6350" cap="flat">
                <a:solidFill>
                  <a:srgbClr val="0E653D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AutoShape 31"/>
              <p:cNvSpPr/>
              <p:nvPr/>
            </p:nvSpPr>
            <p:spPr>
              <a:xfrm>
                <a:off x="442558" y="8007547"/>
                <a:ext cx="6674884" cy="0"/>
              </a:xfrm>
              <a:prstGeom prst="line">
                <a:avLst/>
              </a:prstGeom>
              <a:ln w="6350" cap="flat">
                <a:solidFill>
                  <a:srgbClr val="0E653D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AutoShape 32"/>
              <p:cNvSpPr/>
              <p:nvPr/>
            </p:nvSpPr>
            <p:spPr>
              <a:xfrm>
                <a:off x="442558" y="8457576"/>
                <a:ext cx="6674884" cy="0"/>
              </a:xfrm>
              <a:prstGeom prst="line">
                <a:avLst/>
              </a:prstGeom>
              <a:ln w="6350" cap="flat">
                <a:solidFill>
                  <a:srgbClr val="0E653D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AutoShape 33"/>
              <p:cNvSpPr/>
              <p:nvPr/>
            </p:nvSpPr>
            <p:spPr>
              <a:xfrm>
                <a:off x="442558" y="8907606"/>
                <a:ext cx="6674884" cy="0"/>
              </a:xfrm>
              <a:prstGeom prst="line">
                <a:avLst/>
              </a:prstGeom>
              <a:ln w="6350" cap="flat">
                <a:solidFill>
                  <a:srgbClr val="0E653D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AutoShape 34"/>
              <p:cNvSpPr/>
              <p:nvPr/>
            </p:nvSpPr>
            <p:spPr>
              <a:xfrm>
                <a:off x="442558" y="9357636"/>
                <a:ext cx="6674884" cy="0"/>
              </a:xfrm>
              <a:prstGeom prst="line">
                <a:avLst/>
              </a:prstGeom>
              <a:ln w="6350" cap="flat">
                <a:solidFill>
                  <a:srgbClr val="0E653D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AutoShape 35"/>
              <p:cNvSpPr/>
              <p:nvPr/>
            </p:nvSpPr>
            <p:spPr>
              <a:xfrm>
                <a:off x="442558" y="9807665"/>
                <a:ext cx="6674884" cy="0"/>
              </a:xfrm>
              <a:prstGeom prst="line">
                <a:avLst/>
              </a:prstGeom>
              <a:ln w="6350" cap="flat">
                <a:solidFill>
                  <a:srgbClr val="0E653D">
                    <a:alpha val="37647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8" name="Text">
              <a:extLst>
                <a:ext uri="{FF2B5EF4-FFF2-40B4-BE49-F238E27FC236}">
                  <a16:creationId xmlns:a16="http://schemas.microsoft.com/office/drawing/2014/main" id="{6EE832CD-0DD0-1BC1-2EE6-CA9F9F00608C}"/>
                </a:ext>
              </a:extLst>
            </p:cNvPr>
            <p:cNvGrpSpPr/>
            <p:nvPr/>
          </p:nvGrpSpPr>
          <p:grpSpPr>
            <a:xfrm>
              <a:off x="988835" y="5026632"/>
              <a:ext cx="5933964" cy="106680"/>
              <a:chOff x="988835" y="5026632"/>
              <a:chExt cx="5933964" cy="106680"/>
            </a:xfrm>
          </p:grpSpPr>
          <p:sp>
            <p:nvSpPr>
              <p:cNvPr id="39" name="TextBox 39"/>
              <p:cNvSpPr txBox="1"/>
              <p:nvPr/>
            </p:nvSpPr>
            <p:spPr>
              <a:xfrm>
                <a:off x="988835" y="5026632"/>
                <a:ext cx="313002" cy="1066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700" b="1" i="1" spc="56" dirty="0">
                    <a:solidFill>
                      <a:srgbClr val="0E653D"/>
                    </a:solidFill>
                    <a:latin typeface="Montserrat" pitchFamily="2" charset="0"/>
                    <a:ea typeface="Montserrat Bold Italics"/>
                    <a:cs typeface="Montserrat Bold Italics"/>
                    <a:sym typeface="Montserrat Bold Italics"/>
                  </a:rPr>
                  <a:t>NAME</a:t>
                </a: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2217138" y="5026632"/>
                <a:ext cx="406053" cy="1066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700" b="1" i="1" spc="56" dirty="0">
                    <a:solidFill>
                      <a:srgbClr val="0E653D"/>
                    </a:solidFill>
                    <a:latin typeface="Montserrat" pitchFamily="2" charset="0"/>
                    <a:ea typeface="Montserrat Bold Italics"/>
                    <a:cs typeface="Montserrat Bold Italics"/>
                    <a:sym typeface="Montserrat Bold Italics"/>
                  </a:rPr>
                  <a:t>PHONE</a:t>
                </a: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4705555" y="5026632"/>
                <a:ext cx="579810" cy="1066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700" b="1" i="1" spc="56" dirty="0">
                    <a:solidFill>
                      <a:srgbClr val="0E653D"/>
                    </a:solidFill>
                    <a:latin typeface="Montserrat" pitchFamily="2" charset="0"/>
                    <a:ea typeface="Montserrat Bold Italics"/>
                    <a:cs typeface="Montserrat Bold Italics"/>
                    <a:sym typeface="Montserrat Bold Italics"/>
                  </a:rPr>
                  <a:t>QUANTITY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5617775" y="5026632"/>
                <a:ext cx="1305024" cy="1066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700" b="1" i="1" spc="56" dirty="0">
                    <a:solidFill>
                      <a:srgbClr val="0E653D"/>
                    </a:solidFill>
                    <a:latin typeface="Montserrat" pitchFamily="2" charset="0"/>
                    <a:ea typeface="Montserrat Bold Italics"/>
                    <a:cs typeface="Montserrat Bold Italics"/>
                    <a:sym typeface="Montserrat Bold Italics"/>
                  </a:rPr>
                  <a:t>NOTE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3254487" y="5026632"/>
                <a:ext cx="1051026" cy="1066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700" b="1" i="1" spc="56" dirty="0">
                    <a:solidFill>
                      <a:srgbClr val="0E653D"/>
                    </a:solidFill>
                    <a:latin typeface="Montserrat" pitchFamily="2" charset="0"/>
                    <a:ea typeface="Montserrat Bold Italics"/>
                    <a:cs typeface="Montserrat Bold Italics"/>
                    <a:sym typeface="Montserrat Bold Italics"/>
                  </a:rPr>
                  <a:t>TYPE OF SNACK</a:t>
                </a:r>
              </a:p>
            </p:txBody>
          </p:sp>
        </p:grpSp>
        <p:sp>
          <p:nvSpPr>
            <p:cNvPr id="36" name="QuickSignup"/>
            <p:cNvSpPr/>
            <p:nvPr/>
          </p:nvSpPr>
          <p:spPr>
            <a:xfrm>
              <a:off x="3447798" y="10351345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31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Montserrat</vt:lpstr>
      <vt:lpstr>Fugaz One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(Portrait)</dc:title>
  <dc:creator>Hoang Anh</dc:creator>
  <cp:lastModifiedBy>Hoang Anh</cp:lastModifiedBy>
  <cp:revision>52</cp:revision>
  <dcterms:created xsi:type="dcterms:W3CDTF">2006-08-16T00:00:00Z</dcterms:created>
  <dcterms:modified xsi:type="dcterms:W3CDTF">2024-07-26T09:13:34Z</dcterms:modified>
  <dc:identifier>DAGL0yHysjc</dc:identifier>
</cp:coreProperties>
</file>