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</p:sldIdLst>
  <p:sldSz cx="7556500" cy="10693400"/>
  <p:notesSz cx="6858000" cy="9144000"/>
  <p:embeddedFontLst>
    <p:embeddedFont>
      <p:font typeface="Fugaz One" pitchFamily="2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792"/>
    <a:srgbClr val="AC516A"/>
    <a:srgbClr val="1A3F4C"/>
    <a:srgbClr val="183E4B"/>
    <a:srgbClr val="193E4B"/>
    <a:srgbClr val="183D4B"/>
    <a:srgbClr val="142F3A"/>
    <a:srgbClr val="122F39"/>
    <a:srgbClr val="132E3A"/>
    <a:srgbClr val="1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occer Snack #3">
            <a:extLst>
              <a:ext uri="{FF2B5EF4-FFF2-40B4-BE49-F238E27FC236}">
                <a16:creationId xmlns:a16="http://schemas.microsoft.com/office/drawing/2014/main" id="{559E5CFF-B467-C6AC-750E-F9BA1C24BB8E}"/>
              </a:ext>
            </a:extLst>
          </p:cNvPr>
          <p:cNvGrpSpPr/>
          <p:nvPr/>
        </p:nvGrpSpPr>
        <p:grpSpPr>
          <a:xfrm>
            <a:off x="-136294" y="331479"/>
            <a:ext cx="7829089" cy="10361920"/>
            <a:chOff x="-136294" y="331479"/>
            <a:chExt cx="7829089" cy="10361920"/>
          </a:xfrm>
        </p:grpSpPr>
        <p:sp>
          <p:nvSpPr>
            <p:cNvPr id="2" name="Freeform 2"/>
            <p:cNvSpPr/>
            <p:nvPr/>
          </p:nvSpPr>
          <p:spPr>
            <a:xfrm>
              <a:off x="442558" y="331479"/>
              <a:ext cx="6674884" cy="4162701"/>
            </a:xfrm>
            <a:custGeom>
              <a:avLst/>
              <a:gdLst/>
              <a:ahLst/>
              <a:cxnLst/>
              <a:rect l="l" t="t" r="r" b="b"/>
              <a:pathLst>
                <a:path w="6674884" h="4162701">
                  <a:moveTo>
                    <a:pt x="0" y="0"/>
                  </a:moveTo>
                  <a:lnTo>
                    <a:pt x="6674884" y="0"/>
                  </a:lnTo>
                  <a:lnTo>
                    <a:pt x="6674884" y="4162701"/>
                  </a:lnTo>
                  <a:lnTo>
                    <a:pt x="0" y="4162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36294" y="562593"/>
              <a:ext cx="7829089" cy="2031454"/>
            </a:xfrm>
            <a:prstGeom prst="rect">
              <a:avLst/>
            </a:prstGeom>
          </p:spPr>
          <p:txBody>
            <a:bodyPr lIns="0" tIns="91440" rIns="0" bIns="0" rtlCol="0" anchor="t">
              <a:spAutoFit/>
            </a:bodyPr>
            <a:lstStyle/>
            <a:p>
              <a:pPr algn="ctr"/>
              <a:r>
                <a:rPr lang="en-US" sz="12601" spc="-630" dirty="0">
                  <a:solidFill>
                    <a:srgbClr val="FFFDF4"/>
                  </a:solidFill>
                  <a:latin typeface="Fugaz One"/>
                  <a:ea typeface="Fugaz One"/>
                  <a:cs typeface="Fugaz One"/>
                  <a:sym typeface="Fugaz One"/>
                </a:rPr>
                <a:t>SOCCER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F10C64-F4C1-F40C-8F7E-D1C0259823E7}"/>
                </a:ext>
              </a:extLst>
            </p:cNvPr>
            <p:cNvGrpSpPr/>
            <p:nvPr/>
          </p:nvGrpSpPr>
          <p:grpSpPr>
            <a:xfrm>
              <a:off x="-1" y="1719011"/>
              <a:ext cx="7560001" cy="8974388"/>
              <a:chOff x="-1" y="1719011"/>
              <a:chExt cx="7560001" cy="897438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752644"/>
                <a:ext cx="7560000" cy="1755555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62915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629151"/>
                    </a:lnTo>
                    <a:lnTo>
                      <a:pt x="0" y="6291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3A792">
                      <a:alpha val="0"/>
                    </a:srgbClr>
                  </a:gs>
                  <a:gs pos="100000">
                    <a:srgbClr val="43A792"/>
                  </a:gs>
                </a:gsLst>
                <a:lin ang="5400000" scaled="1"/>
                <a:tileRect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79771" y="1719011"/>
                <a:ext cx="3760902" cy="3133565"/>
              </a:xfrm>
              <a:custGeom>
                <a:avLst/>
                <a:gdLst/>
                <a:ahLst/>
                <a:cxnLst/>
                <a:rect l="l" t="t" r="r" b="b"/>
                <a:pathLst>
                  <a:path w="3760902" h="3133565">
                    <a:moveTo>
                      <a:pt x="0" y="0"/>
                    </a:moveTo>
                    <a:lnTo>
                      <a:pt x="3760902" y="0"/>
                    </a:lnTo>
                    <a:lnTo>
                      <a:pt x="3760902" y="3133565"/>
                    </a:lnTo>
                    <a:lnTo>
                      <a:pt x="0" y="31335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1512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 flipV="1">
                <a:off x="4539238" y="5213521"/>
                <a:ext cx="3017262" cy="5479877"/>
              </a:xfrm>
              <a:custGeom>
                <a:avLst/>
                <a:gdLst/>
                <a:ahLst/>
                <a:cxnLst/>
                <a:rect l="l" t="t" r="r" b="b"/>
                <a:pathLst>
                  <a:path w="5481660" h="5479877">
                    <a:moveTo>
                      <a:pt x="5481659" y="5479877"/>
                    </a:moveTo>
                    <a:lnTo>
                      <a:pt x="0" y="5479877"/>
                    </a:lnTo>
                    <a:lnTo>
                      <a:pt x="0" y="0"/>
                    </a:lnTo>
                    <a:lnTo>
                      <a:pt x="5481659" y="0"/>
                    </a:lnTo>
                    <a:lnTo>
                      <a:pt x="5481659" y="5479877"/>
                    </a:lnTo>
                    <a:close/>
                  </a:path>
                </a:pathLst>
              </a:custGeom>
              <a:blipFill>
                <a:blip r:embed="rId6">
                  <a:alphaModFix amt="15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8167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V="1">
                <a:off x="-1" y="5213522"/>
                <a:ext cx="3020763" cy="5479877"/>
              </a:xfrm>
              <a:custGeom>
                <a:avLst/>
                <a:gdLst/>
                <a:ahLst/>
                <a:cxnLst/>
                <a:rect l="l" t="t" r="r" b="b"/>
                <a:pathLst>
                  <a:path w="5481660" h="5479877">
                    <a:moveTo>
                      <a:pt x="0" y="5479877"/>
                    </a:moveTo>
                    <a:lnTo>
                      <a:pt x="5481659" y="5479877"/>
                    </a:lnTo>
                    <a:lnTo>
                      <a:pt x="5481659" y="0"/>
                    </a:lnTo>
                    <a:lnTo>
                      <a:pt x="0" y="0"/>
                    </a:lnTo>
                    <a:lnTo>
                      <a:pt x="0" y="5479877"/>
                    </a:lnTo>
                    <a:close/>
                  </a:path>
                </a:pathLst>
              </a:custGeom>
              <a:blipFill>
                <a:blip r:embed="rId6">
                  <a:alphaModFix amt="15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8146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 rot="4968282">
                <a:off x="6916432" y="3179806"/>
                <a:ext cx="402020" cy="211974"/>
              </a:xfrm>
              <a:custGeom>
                <a:avLst/>
                <a:gdLst/>
                <a:ahLst/>
                <a:cxnLst/>
                <a:rect l="l" t="t" r="r" b="b"/>
                <a:pathLst>
                  <a:path w="402020" h="211974">
                    <a:moveTo>
                      <a:pt x="0" y="0"/>
                    </a:moveTo>
                    <a:lnTo>
                      <a:pt x="402020" y="0"/>
                    </a:lnTo>
                    <a:lnTo>
                      <a:pt x="402020" y="211974"/>
                    </a:lnTo>
                    <a:lnTo>
                      <a:pt x="0" y="2119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 rot="19952490">
                <a:off x="999973" y="3950889"/>
                <a:ext cx="402020" cy="211974"/>
              </a:xfrm>
              <a:custGeom>
                <a:avLst/>
                <a:gdLst/>
                <a:ahLst/>
                <a:cxnLst/>
                <a:rect l="l" t="t" r="r" b="b"/>
                <a:pathLst>
                  <a:path w="402020" h="211974">
                    <a:moveTo>
                      <a:pt x="0" y="0"/>
                    </a:moveTo>
                    <a:lnTo>
                      <a:pt x="402020" y="0"/>
                    </a:lnTo>
                    <a:lnTo>
                      <a:pt x="402020" y="211974"/>
                    </a:lnTo>
                    <a:lnTo>
                      <a:pt x="0" y="2119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256945" y="1870418"/>
                <a:ext cx="3702587" cy="3170340"/>
              </a:xfrm>
              <a:custGeom>
                <a:avLst/>
                <a:gdLst/>
                <a:ahLst/>
                <a:cxnLst/>
                <a:rect l="l" t="t" r="r" b="b"/>
                <a:pathLst>
                  <a:path w="3702587" h="3170340">
                    <a:moveTo>
                      <a:pt x="0" y="0"/>
                    </a:moveTo>
                    <a:lnTo>
                      <a:pt x="3702587" y="0"/>
                    </a:lnTo>
                    <a:lnTo>
                      <a:pt x="3702587" y="3170340"/>
                    </a:lnTo>
                    <a:lnTo>
                      <a:pt x="0" y="31703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C55B4A3-B0E0-4597-E405-9ADF928AB7FE}"/>
                </a:ext>
              </a:extLst>
            </p:cNvPr>
            <p:cNvGrpSpPr/>
            <p:nvPr/>
          </p:nvGrpSpPr>
          <p:grpSpPr>
            <a:xfrm>
              <a:off x="442558" y="4852576"/>
              <a:ext cx="6674884" cy="5409882"/>
              <a:chOff x="442558" y="4852576"/>
              <a:chExt cx="6674884" cy="540988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42558" y="4852576"/>
                <a:ext cx="6674884" cy="540988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2333836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2333836"/>
                    </a:lnTo>
                    <a:lnTo>
                      <a:pt x="0" y="2333836"/>
                    </a:lnTo>
                    <a:close/>
                  </a:path>
                </a:pathLst>
              </a:custGeom>
              <a:solidFill>
                <a:srgbClr val="FFFD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42558" y="4852576"/>
                <a:ext cx="6674884" cy="45479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196198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196198"/>
                    </a:lnTo>
                    <a:lnTo>
                      <a:pt x="0" y="196198"/>
                    </a:lnTo>
                    <a:close/>
                  </a:path>
                </a:pathLst>
              </a:custGeom>
              <a:solidFill>
                <a:srgbClr val="379B8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2113660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43A792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3492000" y="4852659"/>
                <a:ext cx="0" cy="5401945"/>
              </a:xfrm>
              <a:prstGeom prst="line">
                <a:avLst/>
              </a:prstGeom>
              <a:ln w="6350" cap="flat">
                <a:solidFill>
                  <a:srgbClr val="43A792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5446340" y="4852659"/>
                <a:ext cx="0" cy="5401945"/>
              </a:xfrm>
              <a:prstGeom prst="line">
                <a:avLst/>
              </a:prstGeom>
              <a:ln w="6350" cap="flat">
                <a:solidFill>
                  <a:srgbClr val="43A792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42558" y="5307368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42558" y="5757831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42558" y="6208294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42558" y="6658757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42558" y="7109220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42558" y="7559683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42558" y="8010146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42558" y="8460609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42558" y="8911072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42558" y="9361535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42558" y="9811998"/>
                <a:ext cx="6674884" cy="0"/>
              </a:xfrm>
              <a:prstGeom prst="line">
                <a:avLst/>
              </a:prstGeom>
              <a:ln w="6350" cap="flat">
                <a:solidFill>
                  <a:srgbClr val="43A79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9" name="Text">
              <a:extLst>
                <a:ext uri="{FF2B5EF4-FFF2-40B4-BE49-F238E27FC236}">
                  <a16:creationId xmlns:a16="http://schemas.microsoft.com/office/drawing/2014/main" id="{00E8E937-A7BA-D30A-8503-043F5C13354A}"/>
                </a:ext>
              </a:extLst>
            </p:cNvPr>
            <p:cNvGrpSpPr/>
            <p:nvPr/>
          </p:nvGrpSpPr>
          <p:grpSpPr>
            <a:xfrm>
              <a:off x="835057" y="426785"/>
              <a:ext cx="5736739" cy="4707048"/>
              <a:chOff x="835057" y="426785"/>
              <a:chExt cx="5736739" cy="4707048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2840210" y="2097770"/>
                <a:ext cx="1879580" cy="561692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ctr"/>
                <a:r>
                  <a:rPr lang="en-US" sz="3050" spc="-152" dirty="0">
                    <a:solidFill>
                      <a:srgbClr val="FFFDF4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SNACK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34491" y="426785"/>
                <a:ext cx="5087518" cy="323165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ctr"/>
                <a:r>
                  <a:rPr lang="en-US" sz="1500" spc="-75" dirty="0">
                    <a:solidFill>
                      <a:srgbClr val="FFFDF4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SIGN UP SHEET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35057" y="5026111"/>
                <a:ext cx="886104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Montserrat" pitchFamily="2" charset="0"/>
                    <a:ea typeface="Montserrat Bold"/>
                    <a:cs typeface="Montserrat Bold"/>
                    <a:sym typeface="Montserrat Bold"/>
                  </a:rPr>
                  <a:t>FULL 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599803" y="5026632"/>
                <a:ext cx="406053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Montserrat" pitchFamily="2" charset="0"/>
                    <a:ea typeface="Montserrat Bold"/>
                    <a:cs typeface="Montserrat Bold"/>
                    <a:sym typeface="Montserrat Bold"/>
                  </a:rPr>
                  <a:t>PHONE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991986" y="5026632"/>
                <a:ext cx="579810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Montserrat" pitchFamily="2" charset="0"/>
                    <a:ea typeface="Montserrat Bold"/>
                    <a:cs typeface="Montserrat Bold"/>
                    <a:sym typeface="Montserrat Bold"/>
                  </a:rPr>
                  <a:t>QUANTITY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943657" y="5026632"/>
                <a:ext cx="1051026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Montserrat" pitchFamily="2" charset="0"/>
                    <a:ea typeface="Montserrat Bold"/>
                    <a:cs typeface="Montserrat Bold"/>
                    <a:sym typeface="Montserrat Bold"/>
                  </a:rPr>
                  <a:t>SNACK BRINGING</a:t>
                </a:r>
              </a:p>
            </p:txBody>
          </p:sp>
        </p:grpSp>
        <p:sp>
          <p:nvSpPr>
            <p:cNvPr id="31" name="QuickSignup"/>
            <p:cNvSpPr/>
            <p:nvPr/>
          </p:nvSpPr>
          <p:spPr>
            <a:xfrm>
              <a:off x="3449549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8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Fugaz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52</cp:revision>
  <dcterms:created xsi:type="dcterms:W3CDTF">2006-08-16T00:00:00Z</dcterms:created>
  <dcterms:modified xsi:type="dcterms:W3CDTF">2024-07-26T09:14:13Z</dcterms:modified>
  <dc:identifier>DAGL0yHysjc</dc:identifier>
</cp:coreProperties>
</file>