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League Spartan" pitchFamily="2" charset="0"/>
      <p:regular r:id="rId3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44E"/>
    <a:srgbClr val="B24819"/>
    <a:srgbClr val="FFF4D5"/>
    <a:srgbClr val="FEF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2" autoAdjust="0"/>
    <p:restoredTop sz="94622" autoAdjust="0"/>
  </p:normalViewPr>
  <p:slideViewPr>
    <p:cSldViewPr>
      <p:cViewPr varScale="1">
        <p:scale>
          <a:sx n="96" d="100"/>
          <a:sy n="96" d="100"/>
        </p:scale>
        <p:origin x="2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3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Chili Cook Off #1">
            <a:extLst>
              <a:ext uri="{FF2B5EF4-FFF2-40B4-BE49-F238E27FC236}">
                <a16:creationId xmlns:a16="http://schemas.microsoft.com/office/drawing/2014/main" id="{45E5DE98-3720-E97E-E5E1-ADD56AFE35BB}"/>
              </a:ext>
            </a:extLst>
          </p:cNvPr>
          <p:cNvGrpSpPr/>
          <p:nvPr/>
        </p:nvGrpSpPr>
        <p:grpSpPr>
          <a:xfrm>
            <a:off x="-3" y="0"/>
            <a:ext cx="10692006" cy="7202553"/>
            <a:chOff x="-3" y="0"/>
            <a:chExt cx="10692006" cy="7202553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5B08FBF-0D13-8BBC-082C-3F45CD276925}"/>
                </a:ext>
              </a:extLst>
            </p:cNvPr>
            <p:cNvGrpSpPr/>
            <p:nvPr/>
          </p:nvGrpSpPr>
          <p:grpSpPr>
            <a:xfrm>
              <a:off x="-3" y="0"/>
              <a:ext cx="10692006" cy="3264510"/>
              <a:chOff x="-3" y="0"/>
              <a:chExt cx="10692006" cy="3264510"/>
            </a:xfrm>
          </p:grpSpPr>
          <p:sp>
            <p:nvSpPr>
              <p:cNvPr id="3" name="Image"/>
              <p:cNvSpPr/>
              <p:nvPr/>
            </p:nvSpPr>
            <p:spPr>
              <a:xfrm>
                <a:off x="0" y="0"/>
                <a:ext cx="10692000" cy="3264510"/>
              </a:xfrm>
              <a:custGeom>
                <a:avLst/>
                <a:gdLst/>
                <a:ahLst/>
                <a:cxnLst/>
                <a:rect l="l" t="t" r="r" b="b"/>
                <a:pathLst>
                  <a:path w="10692000" h="3264510">
                    <a:moveTo>
                      <a:pt x="0" y="0"/>
                    </a:moveTo>
                    <a:lnTo>
                      <a:pt x="10692000" y="0"/>
                    </a:lnTo>
                    <a:lnTo>
                      <a:pt x="10692000" y="3264510"/>
                    </a:lnTo>
                    <a:lnTo>
                      <a:pt x="0" y="326451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91090" b="-25893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Gradient Overlay"/>
              <p:cNvSpPr/>
              <p:nvPr/>
            </p:nvSpPr>
            <p:spPr>
              <a:xfrm rot="10800000">
                <a:off x="-3" y="1054219"/>
                <a:ext cx="10692003" cy="2210291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792118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792118"/>
                    </a:lnTo>
                    <a:lnTo>
                      <a:pt x="0" y="79211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33716">
                      <a:alpha val="100000"/>
                    </a:srgbClr>
                  </a:gs>
                  <a:gs pos="100000">
                    <a:srgbClr val="833716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Gradient Overlay"/>
              <p:cNvSpPr/>
              <p:nvPr/>
            </p:nvSpPr>
            <p:spPr>
              <a:xfrm>
                <a:off x="0" y="0"/>
                <a:ext cx="10692003" cy="2185133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783102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783102"/>
                    </a:lnTo>
                    <a:lnTo>
                      <a:pt x="0" y="783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33716">
                      <a:alpha val="100000"/>
                    </a:srgbClr>
                  </a:gs>
                  <a:gs pos="100000">
                    <a:srgbClr val="833716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D36605E-F9E7-745C-2803-B9E98D451D88}"/>
                </a:ext>
              </a:extLst>
            </p:cNvPr>
            <p:cNvGrpSpPr/>
            <p:nvPr/>
          </p:nvGrpSpPr>
          <p:grpSpPr>
            <a:xfrm>
              <a:off x="479490" y="7064054"/>
              <a:ext cx="9726603" cy="138499"/>
              <a:chOff x="479490" y="7064054"/>
              <a:chExt cx="9726603" cy="138499"/>
            </a:xfrm>
          </p:grpSpPr>
          <p:sp>
            <p:nvSpPr>
              <p:cNvPr id="66" name="TextBox 66"/>
              <p:cNvSpPr txBox="1"/>
              <p:nvPr/>
            </p:nvSpPr>
            <p:spPr>
              <a:xfrm>
                <a:off x="479490" y="7064054"/>
                <a:ext cx="2352609" cy="138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900" b="1" spc="80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SATURDAY, NOVEMBER 4, 2028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3900222" y="7064054"/>
                <a:ext cx="1673756" cy="138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00" b="1" u="none" strike="noStrike" spc="80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4:00 PM - 8:00 PM</a:t>
                </a:r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6642101" y="7064054"/>
                <a:ext cx="3563992" cy="138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900" b="1" spc="80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RED PEPPER PAVILION, 123 SPICE LANE, SAVORTOWN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E6AEBCD-300C-7F42-BF97-5C996BFD78DB}"/>
                </a:ext>
              </a:extLst>
            </p:cNvPr>
            <p:cNvGrpSpPr/>
            <p:nvPr/>
          </p:nvGrpSpPr>
          <p:grpSpPr>
            <a:xfrm>
              <a:off x="407491" y="2563864"/>
              <a:ext cx="9877018" cy="4367130"/>
              <a:chOff x="407491" y="2563864"/>
              <a:chExt cx="9877018" cy="43671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407491" y="2563864"/>
                <a:ext cx="9877018" cy="4367130"/>
              </a:xfrm>
              <a:prstGeom prst="roundRect">
                <a:avLst>
                  <a:gd name="adj" fmla="val 2185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3095764" y="3310924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3095764" y="2942816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3095764" y="3679032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3095764" y="4047140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3095764" y="4415248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3095764" y="4783356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3095764" y="5151464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3095764" y="5519572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3095764" y="5887681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3095764" y="6255789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3095764" y="6623897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5502921" y="3310924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5502921" y="2942816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5502921" y="3679032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5502921" y="4047140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5502921" y="4415248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5502921" y="4783356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5502921" y="5151464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5502921" y="5519572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5502921" y="5887681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5502921" y="6255789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5502921" y="6623897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7910078" y="3310924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7910078" y="2942816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7910078" y="3679032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7910078" y="4047140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7910078" y="4415248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7910078" y="4783356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7910078" y="5151464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7910078" y="5519572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7910078" y="5887681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7910078" y="6255789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7910078" y="6623897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688607" y="3310924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688607" y="2942816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688607" y="3679032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688607" y="4047140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688607" y="4415248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688607" y="4783356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688607" y="5151464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688607" y="5519572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688607" y="5887681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688607" y="6255789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AutoShape 59"/>
              <p:cNvSpPr/>
              <p:nvPr/>
            </p:nvSpPr>
            <p:spPr>
              <a:xfrm>
                <a:off x="688607" y="6623897"/>
                <a:ext cx="2093314" cy="0"/>
              </a:xfrm>
              <a:prstGeom prst="line">
                <a:avLst/>
              </a:prstGeom>
              <a:ln w="6350" cap="flat">
                <a:solidFill>
                  <a:srgbClr val="833716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7986C3F-0A17-336C-1457-3771BDE7E182}"/>
                </a:ext>
              </a:extLst>
            </p:cNvPr>
            <p:cNvGrpSpPr/>
            <p:nvPr/>
          </p:nvGrpSpPr>
          <p:grpSpPr>
            <a:xfrm>
              <a:off x="407491" y="2018038"/>
              <a:ext cx="9877018" cy="465056"/>
              <a:chOff x="407491" y="2018038"/>
              <a:chExt cx="9877018" cy="46505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407491" y="2018038"/>
                <a:ext cx="9877018" cy="465056"/>
              </a:xfrm>
              <a:prstGeom prst="roundRect">
                <a:avLst/>
              </a:prstGeom>
              <a:solidFill>
                <a:srgbClr val="833716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1192153" y="2189011"/>
                <a:ext cx="1086222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00" b="1" spc="80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FULL NAME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8330180" y="2189011"/>
                <a:ext cx="1253111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00" b="1" spc="80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CHILI NAME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3674688" y="2189011"/>
                <a:ext cx="935467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00" b="1" spc="80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PHONE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6184946" y="2189011"/>
                <a:ext cx="729265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00" b="1" spc="80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EMAIL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72B4603-770B-4673-E84A-0F5D4DEF3866}"/>
                </a:ext>
              </a:extLst>
            </p:cNvPr>
            <p:cNvGrpSpPr/>
            <p:nvPr/>
          </p:nvGrpSpPr>
          <p:grpSpPr>
            <a:xfrm>
              <a:off x="1868236" y="424979"/>
              <a:ext cx="6956929" cy="1356256"/>
              <a:chOff x="1868236" y="424979"/>
              <a:chExt cx="6956929" cy="1356256"/>
            </a:xfrm>
          </p:grpSpPr>
          <p:sp>
            <p:nvSpPr>
              <p:cNvPr id="64" name="TextBox 64"/>
              <p:cNvSpPr txBox="1"/>
              <p:nvPr/>
            </p:nvSpPr>
            <p:spPr>
              <a:xfrm>
                <a:off x="1868236" y="550129"/>
                <a:ext cx="6956929" cy="12311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000" b="1" spc="-334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Chili Cook Off</a:t>
                </a: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4410912" y="424979"/>
                <a:ext cx="1870177" cy="230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500" b="1" spc="-30" dirty="0">
                    <a:solidFill>
                      <a:srgbClr val="FFFFFF">
                        <a:alpha val="89804"/>
                      </a:srgbClr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Sign up Sheet</a:t>
                </a:r>
              </a:p>
            </p:txBody>
          </p:sp>
        </p:grpSp>
        <p:sp>
          <p:nvSpPr>
            <p:cNvPr id="2" name="QuickSignup"/>
            <p:cNvSpPr/>
            <p:nvPr/>
          </p:nvSpPr>
          <p:spPr>
            <a:xfrm rot="5400000">
              <a:off x="10134902" y="6406942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League Spartan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Chili Cook Off, Newsletter, White Elephant (Landscape)</dc:title>
  <dc:creator>Hoang Anh</dc:creator>
  <cp:lastModifiedBy>Hoang Anh</cp:lastModifiedBy>
  <cp:revision>23</cp:revision>
  <dcterms:created xsi:type="dcterms:W3CDTF">2006-08-16T00:00:00Z</dcterms:created>
  <dcterms:modified xsi:type="dcterms:W3CDTF">2024-11-22T08:32:11Z</dcterms:modified>
  <dc:identifier>DAGWy0hRDF8</dc:identifier>
</cp:coreProperties>
</file>