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DM Sans Medium" pitchFamily="2" charset="0"/>
      <p:regular r:id="rId7"/>
      <p:italic r:id="rId8"/>
    </p:embeddedFont>
    <p:embeddedFont>
      <p:font typeface="DM Sans SemiBold" pitchFamily="2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4A35"/>
    <a:srgbClr val="B16867"/>
    <a:srgbClr val="D40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0" autoAdjust="0"/>
    <p:restoredTop sz="94622" autoAdjust="0"/>
  </p:normalViewPr>
  <p:slideViewPr>
    <p:cSldViewPr>
      <p:cViewPr varScale="1">
        <p:scale>
          <a:sx n="65" d="100"/>
          <a:sy n="65" d="100"/>
        </p:scale>
        <p:origin x="27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0E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Chili Cook Off #2">
            <a:extLst>
              <a:ext uri="{FF2B5EF4-FFF2-40B4-BE49-F238E27FC236}">
                <a16:creationId xmlns:a16="http://schemas.microsoft.com/office/drawing/2014/main" id="{71614994-CC17-4A69-895B-E964A7EBF306}"/>
              </a:ext>
            </a:extLst>
          </p:cNvPr>
          <p:cNvGrpSpPr/>
          <p:nvPr/>
        </p:nvGrpSpPr>
        <p:grpSpPr>
          <a:xfrm>
            <a:off x="0" y="-2628881"/>
            <a:ext cx="7850024" cy="13322281"/>
            <a:chOff x="0" y="-2628881"/>
            <a:chExt cx="7850024" cy="1332228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3269306-6404-95A4-92C6-D540EDE557DD}"/>
                </a:ext>
              </a:extLst>
            </p:cNvPr>
            <p:cNvGrpSpPr/>
            <p:nvPr/>
          </p:nvGrpSpPr>
          <p:grpSpPr>
            <a:xfrm>
              <a:off x="0" y="-2628881"/>
              <a:ext cx="7850024" cy="13322281"/>
              <a:chOff x="0" y="-2628881"/>
              <a:chExt cx="7850024" cy="13322281"/>
            </a:xfrm>
          </p:grpSpPr>
          <p:sp>
            <p:nvSpPr>
              <p:cNvPr id="2" name="Background image"/>
              <p:cNvSpPr/>
              <p:nvPr/>
            </p:nvSpPr>
            <p:spPr>
              <a:xfrm>
                <a:off x="0" y="0"/>
                <a:ext cx="7560000" cy="5346000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5346000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5346000"/>
                    </a:lnTo>
                    <a:lnTo>
                      <a:pt x="0" y="5346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21999"/>
                </a:blip>
                <a:stretch>
                  <a:fillRect t="-4687" r="-12499" b="-4687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Freeform 3"/>
              <p:cNvSpPr/>
              <p:nvPr/>
            </p:nvSpPr>
            <p:spPr>
              <a:xfrm>
                <a:off x="0" y="-1"/>
                <a:ext cx="7556500" cy="9861637"/>
              </a:xfrm>
              <a:custGeom>
                <a:avLst/>
                <a:gdLst/>
                <a:ahLst/>
                <a:cxnLst/>
                <a:rect l="l" t="t" r="r" b="b"/>
                <a:pathLst>
                  <a:path w="10918492" h="10918492">
                    <a:moveTo>
                      <a:pt x="0" y="0"/>
                    </a:moveTo>
                    <a:lnTo>
                      <a:pt x="10918492" y="0"/>
                    </a:lnTo>
                    <a:lnTo>
                      <a:pt x="10918492" y="10918492"/>
                    </a:lnTo>
                    <a:lnTo>
                      <a:pt x="0" y="10918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7652" t="-10718" r="-37167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Mask"/>
              <p:cNvSpPr/>
              <p:nvPr/>
            </p:nvSpPr>
            <p:spPr>
              <a:xfrm>
                <a:off x="0" y="5347400"/>
                <a:ext cx="7556500" cy="5346000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91588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915886"/>
                    </a:lnTo>
                    <a:lnTo>
                      <a:pt x="0" y="1915886"/>
                    </a:lnTo>
                    <a:close/>
                  </a:path>
                </a:pathLst>
              </a:custGeom>
              <a:solidFill>
                <a:srgbClr val="D90E09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Image">
                <a:extLst>
                  <a:ext uri="{FF2B5EF4-FFF2-40B4-BE49-F238E27FC236}">
                    <a16:creationId xmlns:a16="http://schemas.microsoft.com/office/drawing/2014/main" id="{69E58D03-6804-1685-F21B-3A64CDB41674}"/>
                  </a:ext>
                </a:extLst>
              </p:cNvPr>
              <p:cNvSpPr/>
              <p:nvPr/>
            </p:nvSpPr>
            <p:spPr>
              <a:xfrm rot="-545425" flipH="1">
                <a:off x="1087080" y="-2628881"/>
                <a:ext cx="6762944" cy="11838852"/>
              </a:xfrm>
              <a:custGeom>
                <a:avLst/>
                <a:gdLst>
                  <a:gd name="connsiteX0" fmla="*/ 5983340 w 6762944"/>
                  <a:gd name="connsiteY0" fmla="*/ 0 h 11838852"/>
                  <a:gd name="connsiteX1" fmla="*/ 6321992 w 6762944"/>
                  <a:gd name="connsiteY1" fmla="*/ 2116537 h 11838852"/>
                  <a:gd name="connsiteX2" fmla="*/ 0 w 6762944"/>
                  <a:gd name="connsiteY2" fmla="*/ 3128071 h 11838852"/>
                  <a:gd name="connsiteX3" fmla="*/ 0 w 6762944"/>
                  <a:gd name="connsiteY3" fmla="*/ 11838852 h 11838852"/>
                  <a:gd name="connsiteX4" fmla="*/ 6762944 w 6762944"/>
                  <a:gd name="connsiteY4" fmla="*/ 11838852 h 11838852"/>
                  <a:gd name="connsiteX5" fmla="*/ 6762944 w 6762944"/>
                  <a:gd name="connsiteY5" fmla="*/ 0 h 11838852"/>
                  <a:gd name="connsiteX6" fmla="*/ 0 w 6762944"/>
                  <a:gd name="connsiteY6" fmla="*/ 0 h 11838852"/>
                  <a:gd name="connsiteX7" fmla="*/ 0 w 6762944"/>
                  <a:gd name="connsiteY7" fmla="*/ 545778 h 11838852"/>
                  <a:gd name="connsiteX8" fmla="*/ 3411058 w 6762944"/>
                  <a:gd name="connsiteY8" fmla="*/ 0 h 11838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2944" h="11838852">
                    <a:moveTo>
                      <a:pt x="5983340" y="0"/>
                    </a:moveTo>
                    <a:lnTo>
                      <a:pt x="6321992" y="2116537"/>
                    </a:lnTo>
                    <a:lnTo>
                      <a:pt x="0" y="3128071"/>
                    </a:lnTo>
                    <a:lnTo>
                      <a:pt x="0" y="11838852"/>
                    </a:lnTo>
                    <a:lnTo>
                      <a:pt x="6762944" y="11838852"/>
                    </a:lnTo>
                    <a:lnTo>
                      <a:pt x="6762944" y="0"/>
                    </a:lnTo>
                    <a:close/>
                    <a:moveTo>
                      <a:pt x="0" y="0"/>
                    </a:moveTo>
                    <a:lnTo>
                      <a:pt x="0" y="545778"/>
                    </a:lnTo>
                    <a:lnTo>
                      <a:pt x="3411058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5342539" y="0"/>
                <a:ext cx="2213961" cy="2308778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02400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t="-30978" r="-3658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Gradient Overlay"/>
              <p:cNvSpPr/>
              <p:nvPr/>
            </p:nvSpPr>
            <p:spPr>
              <a:xfrm>
                <a:off x="0" y="0"/>
                <a:ext cx="7556500" cy="218048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781437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781437"/>
                    </a:lnTo>
                    <a:lnTo>
                      <a:pt x="0" y="7814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90E09">
                      <a:alpha val="100000"/>
                    </a:srgbClr>
                  </a:gs>
                  <a:gs pos="100000">
                    <a:srgbClr val="D90E09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Gradient Overlay"/>
              <p:cNvSpPr/>
              <p:nvPr/>
            </p:nvSpPr>
            <p:spPr>
              <a:xfrm>
                <a:off x="0" y="3635342"/>
                <a:ext cx="7556500" cy="1712418"/>
              </a:xfrm>
              <a:custGeom>
                <a:avLst/>
                <a:gdLst/>
                <a:ahLst/>
                <a:cxnLst/>
                <a:rect l="l" t="t" r="r" b="b"/>
                <a:pathLst>
                  <a:path w="2703219" h="613692">
                    <a:moveTo>
                      <a:pt x="0" y="0"/>
                    </a:moveTo>
                    <a:lnTo>
                      <a:pt x="2703219" y="0"/>
                    </a:lnTo>
                    <a:lnTo>
                      <a:pt x="2703219" y="613692"/>
                    </a:lnTo>
                    <a:lnTo>
                      <a:pt x="0" y="61369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8A443">
                      <a:alpha val="0"/>
                    </a:srgbClr>
                  </a:gs>
                  <a:gs pos="100000">
                    <a:srgbClr val="D90E09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A9266CB-ECE4-5089-31AD-B640375B9CB8}"/>
                </a:ext>
              </a:extLst>
            </p:cNvPr>
            <p:cNvGrpSpPr/>
            <p:nvPr/>
          </p:nvGrpSpPr>
          <p:grpSpPr>
            <a:xfrm>
              <a:off x="267636" y="3037457"/>
              <a:ext cx="1232633" cy="1890490"/>
              <a:chOff x="267636" y="3037457"/>
              <a:chExt cx="1232633" cy="1890490"/>
            </a:xfrm>
          </p:grpSpPr>
          <p:sp>
            <p:nvSpPr>
              <p:cNvPr id="22" name="AutoShape 22"/>
              <p:cNvSpPr/>
              <p:nvPr/>
            </p:nvSpPr>
            <p:spPr>
              <a:xfrm flipV="1">
                <a:off x="271012" y="4402391"/>
                <a:ext cx="563561" cy="0"/>
              </a:xfrm>
              <a:prstGeom prst="line">
                <a:avLst/>
              </a:prstGeom>
              <a:ln w="28575" cap="flat">
                <a:solidFill>
                  <a:srgbClr val="FFF78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267636" y="3277402"/>
                <a:ext cx="1232633" cy="6924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4500" b="1" spc="-225" dirty="0">
                    <a:solidFill>
                      <a:srgbClr val="FFF78F"/>
                    </a:solidFill>
                    <a:latin typeface="DM Sans" pitchFamily="2" charset="0"/>
                    <a:ea typeface="DM Sans 1 Bold"/>
                    <a:cs typeface="DM Sans 1 Bold"/>
                    <a:sym typeface="DM Sans 1 Bold"/>
                  </a:rPr>
                  <a:t>Dec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293679" y="3037457"/>
                <a:ext cx="1182235" cy="3308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2150" spc="-108" dirty="0">
                    <a:solidFill>
                      <a:srgbClr val="FEFCFC">
                        <a:alpha val="80000"/>
                      </a:srgbClr>
                    </a:solidFill>
                    <a:latin typeface="DM Sans" pitchFamily="2" charset="0"/>
                    <a:ea typeface="DM Sans 1"/>
                    <a:cs typeface="DM Sans 1"/>
                    <a:sym typeface="DM Sans 1"/>
                  </a:rPr>
                  <a:t>SUNDAY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267636" y="3789976"/>
                <a:ext cx="745519" cy="6232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4050" b="1" spc="-201" dirty="0">
                    <a:solidFill>
                      <a:srgbClr val="FFF78F"/>
                    </a:solidFill>
                    <a:latin typeface="DM Sans" pitchFamily="2" charset="0"/>
                    <a:ea typeface="DM Sans 1 Bold"/>
                    <a:cs typeface="DM Sans 1 Bold"/>
                    <a:sym typeface="DM Sans 1 Bold"/>
                  </a:rPr>
                  <a:t>25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964135" y="3926699"/>
                <a:ext cx="511779" cy="37651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523"/>
                  </a:lnSpc>
                </a:pPr>
                <a:r>
                  <a:rPr lang="en-US" sz="1100" dirty="0">
                    <a:solidFill>
                      <a:srgbClr val="FEFCFC">
                        <a:alpha val="80000"/>
                      </a:srgbClr>
                    </a:solidFill>
                    <a:latin typeface="DM Sans" pitchFamily="2" charset="0"/>
                    <a:ea typeface="DM Sans 1"/>
                    <a:cs typeface="DM Sans 1"/>
                    <a:sym typeface="DM Sans 1"/>
                  </a:rPr>
                  <a:t>4PM—</a:t>
                </a:r>
              </a:p>
              <a:p>
                <a:pPr algn="just">
                  <a:lnSpc>
                    <a:spcPts val="1523"/>
                  </a:lnSpc>
                  <a:spcBef>
                    <a:spcPct val="0"/>
                  </a:spcBef>
                </a:pPr>
                <a:r>
                  <a:rPr lang="en-US" sz="1100" dirty="0">
                    <a:solidFill>
                      <a:srgbClr val="FEFCFC">
                        <a:alpha val="80000"/>
                      </a:srgbClr>
                    </a:solidFill>
                    <a:latin typeface="DM Sans" pitchFamily="2" charset="0"/>
                    <a:ea typeface="DM Sans 1"/>
                    <a:cs typeface="DM Sans 1"/>
                    <a:sym typeface="DM Sans 1"/>
                  </a:rPr>
                  <a:t>8PM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271012" y="4499688"/>
                <a:ext cx="1207177" cy="4282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11"/>
                  </a:lnSpc>
                  <a:spcBef>
                    <a:spcPct val="0"/>
                  </a:spcBef>
                </a:pPr>
                <a:r>
                  <a:rPr lang="en-US" sz="1100" u="none" strike="noStrike" spc="-60" dirty="0">
                    <a:solidFill>
                      <a:srgbClr val="FEFCFC">
                        <a:alpha val="69804"/>
                      </a:srgbClr>
                    </a:solidFill>
                    <a:latin typeface="DM Sans SemiBold" pitchFamily="2" charset="0"/>
                    <a:ea typeface="DM Sans 1 Semi-Bold"/>
                    <a:cs typeface="DM Sans 1 Semi-Bold"/>
                    <a:sym typeface="DM Sans 1 Semi-Bold"/>
                  </a:rPr>
                  <a:t>Community Center Hall, 123 Main Street Hometown, USA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DDAE439-E57C-6A88-56BF-0EACE661016D}"/>
                </a:ext>
              </a:extLst>
            </p:cNvPr>
            <p:cNvGrpSpPr/>
            <p:nvPr/>
          </p:nvGrpSpPr>
          <p:grpSpPr>
            <a:xfrm>
              <a:off x="5166109" y="561398"/>
              <a:ext cx="2077884" cy="1035548"/>
              <a:chOff x="5166109" y="561398"/>
              <a:chExt cx="2077884" cy="1035548"/>
            </a:xfrm>
          </p:grpSpPr>
          <p:sp>
            <p:nvSpPr>
              <p:cNvPr id="24" name="Freeform 24"/>
              <p:cNvSpPr/>
              <p:nvPr/>
            </p:nvSpPr>
            <p:spPr>
              <a:xfrm rot="450857" flipH="1">
                <a:off x="6661308" y="561398"/>
                <a:ext cx="582685" cy="351676"/>
              </a:xfrm>
              <a:custGeom>
                <a:avLst/>
                <a:gdLst/>
                <a:ahLst/>
                <a:cxnLst/>
                <a:rect l="l" t="t" r="r" b="b"/>
                <a:pathLst>
                  <a:path w="776914" h="468901">
                    <a:moveTo>
                      <a:pt x="776914" y="0"/>
                    </a:moveTo>
                    <a:lnTo>
                      <a:pt x="0" y="0"/>
                    </a:lnTo>
                    <a:lnTo>
                      <a:pt x="0" y="468901"/>
                    </a:lnTo>
                    <a:lnTo>
                      <a:pt x="776914" y="468901"/>
                    </a:lnTo>
                    <a:lnTo>
                      <a:pt x="776914" y="0"/>
                    </a:lnTo>
                    <a:close/>
                  </a:path>
                </a:pathLst>
              </a:custGeom>
              <a:blipFill>
                <a:blip r:embed="rId8">
                  <a:alphaModFix amt="90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 b="-23843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5166109" y="956909"/>
                <a:ext cx="1908740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1200" spc="-67" dirty="0">
                    <a:solidFill>
                      <a:srgbClr val="FEFCFC">
                        <a:alpha val="69804"/>
                      </a:srgbClr>
                    </a:solidFill>
                    <a:latin typeface="DM Sans SemiBold" pitchFamily="2" charset="0"/>
                    <a:ea typeface="DM Sans 1 Semi-Bold"/>
                    <a:cs typeface="DM Sans 1 Semi-Bold"/>
                    <a:sym typeface="DM Sans 1 Semi-Bold"/>
                  </a:rPr>
                  <a:t>Judge</a:t>
                </a:r>
                <a:r>
                  <a:rPr lang="en-US" sz="1200" u="none" strike="noStrike" spc="-67" dirty="0">
                    <a:solidFill>
                      <a:srgbClr val="FEFCFC">
                        <a:alpha val="69804"/>
                      </a:srgbClr>
                    </a:solidFill>
                    <a:latin typeface="DM Sans SemiBold" pitchFamily="2" charset="0"/>
                    <a:ea typeface="DM Sans 1 Semi-Bold"/>
                    <a:cs typeface="DM Sans 1 Semi-Bold"/>
                    <a:sym typeface="DM Sans 1 Semi-Bold"/>
                  </a:rPr>
                  <a:t> 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5166109" y="1124767"/>
                <a:ext cx="1908740" cy="2385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1550" spc="-85" dirty="0">
                    <a:solidFill>
                      <a:srgbClr val="FEFCFC">
                        <a:alpha val="89804"/>
                      </a:srgbClr>
                    </a:solidFill>
                    <a:latin typeface="DM Sans SemiBold" pitchFamily="2" charset="0"/>
                    <a:ea typeface="DM Sans 1 Semi-Bold"/>
                    <a:cs typeface="DM Sans 1 Semi-Bold"/>
                    <a:sym typeface="DM Sans 1 Semi-Bold"/>
                  </a:rPr>
                  <a:t>Chef Sophia Marie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5166109" y="1358419"/>
                <a:ext cx="1908740" cy="2385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1550" spc="-85" dirty="0">
                    <a:solidFill>
                      <a:srgbClr val="FEFCFC">
                        <a:alpha val="89804"/>
                      </a:srgbClr>
                    </a:solidFill>
                    <a:latin typeface="DM Sans SemiBold" pitchFamily="2" charset="0"/>
                    <a:ea typeface="DM Sans 1 Semi-Bold"/>
                    <a:cs typeface="DM Sans 1 Semi-Bold"/>
                    <a:sym typeface="DM Sans 1 Semi-Bold"/>
                  </a:rPr>
                  <a:t>Chef Marina Red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F45AAE5-18D1-ECEC-22F4-95234C0CEE73}"/>
                </a:ext>
              </a:extLst>
            </p:cNvPr>
            <p:cNvGrpSpPr/>
            <p:nvPr/>
          </p:nvGrpSpPr>
          <p:grpSpPr>
            <a:xfrm>
              <a:off x="177953" y="279446"/>
              <a:ext cx="2935463" cy="2130989"/>
              <a:chOff x="177953" y="279446"/>
              <a:chExt cx="2935463" cy="213098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2658164" y="279446"/>
                <a:ext cx="455252" cy="517332"/>
              </a:xfrm>
              <a:custGeom>
                <a:avLst/>
                <a:gdLst/>
                <a:ahLst/>
                <a:cxnLst/>
                <a:rect l="l" t="t" r="r" b="b"/>
                <a:pathLst>
                  <a:path w="455252" h="517332">
                    <a:moveTo>
                      <a:pt x="0" y="0"/>
                    </a:moveTo>
                    <a:lnTo>
                      <a:pt x="455251" y="0"/>
                    </a:lnTo>
                    <a:lnTo>
                      <a:pt x="455251" y="517332"/>
                    </a:lnTo>
                    <a:lnTo>
                      <a:pt x="0" y="51733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77953" y="298079"/>
                <a:ext cx="2799223" cy="17774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1550" b="1" spc="-657" dirty="0">
                    <a:solidFill>
                      <a:srgbClr val="FFF78F"/>
                    </a:solidFill>
                    <a:latin typeface="DM Sans" pitchFamily="2" charset="0"/>
                    <a:ea typeface="DM Sans 1 Bold"/>
                    <a:cs typeface="DM Sans 1 Bold"/>
                    <a:sym typeface="DM Sans 1 Bold"/>
                  </a:rPr>
                  <a:t>Chili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271012" y="1702549"/>
                <a:ext cx="2263285" cy="7078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4600" spc="-261" dirty="0">
                    <a:solidFill>
                      <a:srgbClr val="FFF78F"/>
                    </a:solidFill>
                    <a:latin typeface="DM Sans Medium" pitchFamily="2" charset="0"/>
                    <a:ea typeface="DM Sans 1 Medium"/>
                    <a:cs typeface="DM Sans 1 Medium"/>
                    <a:sym typeface="DM Sans 1 Medium"/>
                  </a:rPr>
                  <a:t>Cook Off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67636" y="383444"/>
                <a:ext cx="919813" cy="1154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750" b="1" u="none" strike="noStrike" spc="60" dirty="0">
                    <a:solidFill>
                      <a:srgbClr val="FEFCFC">
                        <a:alpha val="80000"/>
                      </a:srgbClr>
                    </a:solidFill>
                    <a:latin typeface="DM Sans" pitchFamily="2" charset="0"/>
                    <a:ea typeface="DM Sans 1 Bold"/>
                    <a:cs typeface="DM Sans 1 Bold"/>
                    <a:sym typeface="DM Sans 1 Bold"/>
                  </a:rPr>
                  <a:t>SIGN UP SHEET</a:t>
                </a:r>
              </a:p>
            </p:txBody>
          </p:sp>
        </p:grpSp>
        <p:sp>
          <p:nvSpPr>
            <p:cNvPr id="15" name="QuickSignup"/>
            <p:cNvSpPr/>
            <p:nvPr/>
          </p:nvSpPr>
          <p:spPr>
            <a:xfrm>
              <a:off x="5965589" y="4916557"/>
              <a:ext cx="705151" cy="142132"/>
            </a:xfrm>
            <a:custGeom>
              <a:avLst/>
              <a:gdLst/>
              <a:ahLst/>
              <a:cxnLst/>
              <a:rect l="l" t="t" r="r" b="b"/>
              <a:pathLst>
                <a:path w="705151" h="142132">
                  <a:moveTo>
                    <a:pt x="0" y="0"/>
                  </a:moveTo>
                  <a:lnTo>
                    <a:pt x="705151" y="0"/>
                  </a:lnTo>
                  <a:lnTo>
                    <a:pt x="705151" y="142132"/>
                  </a:lnTo>
                  <a:lnTo>
                    <a:pt x="0" y="142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8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664238"/>
              </p:ext>
            </p:extLst>
          </p:nvPr>
        </p:nvGraphicFramePr>
        <p:xfrm>
          <a:off x="279825" y="5323783"/>
          <a:ext cx="6996850" cy="5084448"/>
        </p:xfrm>
        <a:graphic>
          <a:graphicData uri="http://schemas.openxmlformats.org/drawingml/2006/table">
            <a:tbl>
              <a:tblPr/>
              <a:tblGrid>
                <a:gridCol w="139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7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D90E09"/>
                          </a:solidFill>
                          <a:latin typeface="DM Sans" pitchFamily="2" charset="0"/>
                          <a:ea typeface="DM Sans 1 Bold"/>
                          <a:cs typeface="DM Sans 1 Bold"/>
                          <a:sym typeface="DM Sans 1 Bold"/>
                        </a:rPr>
                        <a:t>Full Name</a:t>
                      </a:r>
                      <a:endParaRPr lang="en-US" sz="1100" dirty="0"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D90E09"/>
                          </a:solidFill>
                          <a:latin typeface="DM Sans" pitchFamily="2" charset="0"/>
                          <a:ea typeface="DM Sans 1 Bold"/>
                          <a:cs typeface="DM Sans 1 Bold"/>
                          <a:sym typeface="DM Sans 1 Bold"/>
                        </a:rPr>
                        <a:t>Phone</a:t>
                      </a:r>
                      <a:endParaRPr lang="en-US" sz="1100" dirty="0"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D90E09"/>
                          </a:solidFill>
                          <a:latin typeface="DM Sans" pitchFamily="2" charset="0"/>
                          <a:ea typeface="DM Sans 1 Bold"/>
                          <a:cs typeface="DM Sans 1 Bold"/>
                          <a:sym typeface="DM Sans 1 Bold"/>
                        </a:rPr>
                        <a:t>Key Ingredients</a:t>
                      </a:r>
                      <a:endParaRPr lang="en-US" sz="1100" dirty="0"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D90E09"/>
                          </a:solidFill>
                          <a:latin typeface="DM Sans" pitchFamily="2" charset="0"/>
                          <a:ea typeface="DM Sans 1 Bold"/>
                          <a:cs typeface="DM Sans 1 Bold"/>
                          <a:sym typeface="DM Sans 1 Bold"/>
                        </a:rPr>
                        <a:t>Spice Level</a:t>
                      </a:r>
                      <a:endParaRPr lang="en-US" sz="1100" dirty="0"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D90E09"/>
                          </a:solidFill>
                          <a:latin typeface="DM Sans" pitchFamily="2" charset="0"/>
                          <a:ea typeface="DM Sans 1 Bold"/>
                          <a:cs typeface="DM Sans 1 Bold"/>
                          <a:sym typeface="DM Sans 1 Bold"/>
                        </a:rPr>
                        <a:t>Equipment Needed</a:t>
                      </a:r>
                      <a:endParaRPr lang="en-US" sz="1100" dirty="0"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78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77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77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77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77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77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77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77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77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77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77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77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77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77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777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D40D09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38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DM Sans SemiBold</vt:lpstr>
      <vt:lpstr>DM Sans</vt:lpstr>
      <vt:lpstr>DM Sans Medium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Chili Cook Off, Newsletter, White Elephant (Portrait)</dc:title>
  <dc:creator>Hoang Anh</dc:creator>
  <cp:lastModifiedBy>Hoang Anh</cp:lastModifiedBy>
  <cp:revision>18</cp:revision>
  <dcterms:created xsi:type="dcterms:W3CDTF">2006-08-16T00:00:00Z</dcterms:created>
  <dcterms:modified xsi:type="dcterms:W3CDTF">2024-11-22T15:26:47Z</dcterms:modified>
  <dc:identifier>DAGWy3sehww</dc:identifier>
</cp:coreProperties>
</file>