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Rubik" pitchFamily="2" charset="-79"/>
      <p:regular r:id="rId3"/>
      <p:bold r:id="rId4"/>
      <p:italic r:id="rId5"/>
      <p:boldItalic r:id="rId6"/>
    </p:embeddedFont>
    <p:embeddedFont>
      <p:font typeface="Rubik Medium" pitchFamily="2" charset="-79"/>
      <p:regular r:id="rId7"/>
      <p:italic r:id="rId8"/>
    </p:embeddedFont>
    <p:embeddedFont>
      <p:font typeface="Rubik SemiBold" pitchFamily="2" charset="-79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44E"/>
    <a:srgbClr val="B24819"/>
    <a:srgbClr val="FFF4D5"/>
    <a:srgbClr val="FE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 autoAdjust="0"/>
    <p:restoredTop sz="94622" autoAdjust="0"/>
  </p:normalViewPr>
  <p:slideViewPr>
    <p:cSldViewPr>
      <p:cViewPr varScale="1">
        <p:scale>
          <a:sx n="96" d="100"/>
          <a:sy n="96" d="100"/>
        </p:scale>
        <p:origin x="9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Chili Cook Off #3">
            <a:extLst>
              <a:ext uri="{FF2B5EF4-FFF2-40B4-BE49-F238E27FC236}">
                <a16:creationId xmlns:a16="http://schemas.microsoft.com/office/drawing/2014/main" id="{DD974D0D-938A-BBFF-6AA8-97F4DE371812}"/>
              </a:ext>
            </a:extLst>
          </p:cNvPr>
          <p:cNvGrpSpPr/>
          <p:nvPr/>
        </p:nvGrpSpPr>
        <p:grpSpPr>
          <a:xfrm>
            <a:off x="0" y="0"/>
            <a:ext cx="10692003" cy="7291009"/>
            <a:chOff x="0" y="0"/>
            <a:chExt cx="10692003" cy="7291009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BE88681-3865-2755-135C-DFB88543F29B}"/>
                </a:ext>
              </a:extLst>
            </p:cNvPr>
            <p:cNvGrpSpPr/>
            <p:nvPr/>
          </p:nvGrpSpPr>
          <p:grpSpPr>
            <a:xfrm>
              <a:off x="5498463" y="0"/>
              <a:ext cx="3429278" cy="3182780"/>
              <a:chOff x="5498463" y="0"/>
              <a:chExt cx="3429278" cy="318278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6184594" y="0"/>
                <a:ext cx="2520877" cy="2369543"/>
              </a:xfrm>
              <a:custGeom>
                <a:avLst/>
                <a:gdLst/>
                <a:ahLst/>
                <a:cxnLst/>
                <a:rect l="l" t="t" r="r" b="b"/>
                <a:pathLst>
                  <a:path w="2520877" h="2896975">
                    <a:moveTo>
                      <a:pt x="0" y="0"/>
                    </a:moveTo>
                    <a:lnTo>
                      <a:pt x="2520877" y="0"/>
                    </a:lnTo>
                    <a:lnTo>
                      <a:pt x="2520877" y="2896975"/>
                    </a:lnTo>
                    <a:lnTo>
                      <a:pt x="0" y="28969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22258" b="-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6113014" y="125505"/>
                <a:ext cx="2605453" cy="2605453"/>
              </a:xfrm>
              <a:custGeom>
                <a:avLst/>
                <a:gdLst/>
                <a:ahLst/>
                <a:cxnLst/>
                <a:rect l="l" t="t" r="r" b="b"/>
                <a:pathLst>
                  <a:path w="2605453" h="2605453">
                    <a:moveTo>
                      <a:pt x="0" y="0"/>
                    </a:moveTo>
                    <a:lnTo>
                      <a:pt x="2605454" y="0"/>
                    </a:lnTo>
                    <a:lnTo>
                      <a:pt x="2605454" y="2605454"/>
                    </a:lnTo>
                    <a:lnTo>
                      <a:pt x="0" y="26054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5498463" y="158780"/>
                <a:ext cx="3429278" cy="3024000"/>
              </a:xfrm>
              <a:custGeom>
                <a:avLst/>
                <a:gdLst/>
                <a:ahLst/>
                <a:cxnLst/>
                <a:rect l="l" t="t" r="r" b="b"/>
                <a:pathLst>
                  <a:path w="3429278" h="3024000">
                    <a:moveTo>
                      <a:pt x="0" y="0"/>
                    </a:moveTo>
                    <a:lnTo>
                      <a:pt x="3429278" y="0"/>
                    </a:lnTo>
                    <a:lnTo>
                      <a:pt x="3429278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Mask"/>
            <p:cNvSpPr/>
            <p:nvPr/>
          </p:nvSpPr>
          <p:spPr>
            <a:xfrm>
              <a:off x="0" y="2185133"/>
              <a:ext cx="10692003" cy="997647"/>
            </a:xfrm>
            <a:custGeom>
              <a:avLst/>
              <a:gdLst/>
              <a:ahLst/>
              <a:cxnLst/>
              <a:rect l="l" t="t" r="r" b="b"/>
              <a:pathLst>
                <a:path w="3831772" h="357534">
                  <a:moveTo>
                    <a:pt x="0" y="0"/>
                  </a:moveTo>
                  <a:lnTo>
                    <a:pt x="3831772" y="0"/>
                  </a:lnTo>
                  <a:lnTo>
                    <a:pt x="3831772" y="357534"/>
                  </a:lnTo>
                  <a:lnTo>
                    <a:pt x="0" y="357534"/>
                  </a:lnTo>
                  <a:close/>
                </a:path>
              </a:pathLst>
            </a:custGeom>
            <a:solidFill>
              <a:srgbClr val="FEFDF8"/>
            </a:soli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7584919-B65F-4072-1980-2D5E8B449EF8}"/>
                </a:ext>
              </a:extLst>
            </p:cNvPr>
            <p:cNvGrpSpPr/>
            <p:nvPr/>
          </p:nvGrpSpPr>
          <p:grpSpPr>
            <a:xfrm>
              <a:off x="500809" y="7152510"/>
              <a:ext cx="9728678" cy="138499"/>
              <a:chOff x="500809" y="7152510"/>
              <a:chExt cx="9728678" cy="138499"/>
            </a:xfrm>
          </p:grpSpPr>
          <p:sp>
            <p:nvSpPr>
              <p:cNvPr id="66" name="TextBox 66"/>
              <p:cNvSpPr txBox="1"/>
              <p:nvPr/>
            </p:nvSpPr>
            <p:spPr>
              <a:xfrm>
                <a:off x="500809" y="7152510"/>
                <a:ext cx="2194768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900" spc="-22" dirty="0">
                    <a:solidFill>
                      <a:srgbClr val="239444">
                        <a:alpha val="89804"/>
                      </a:srgbClr>
                    </a:solidFill>
                    <a:latin typeface="Rubik Medium"/>
                    <a:ea typeface="Rubik Medium"/>
                    <a:cs typeface="Rubik Medium"/>
                    <a:sym typeface="Rubik Medium"/>
                  </a:rPr>
                  <a:t>Sunday, April 21, 2030 | 2:00 PM - 6:00 PM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7213103" y="7152510"/>
                <a:ext cx="3016384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900" spc="-22" dirty="0">
                    <a:solidFill>
                      <a:srgbClr val="239444">
                        <a:alpha val="89804"/>
                      </a:srgbClr>
                    </a:solidFill>
                    <a:latin typeface="Rubik Medium" pitchFamily="2" charset="-79"/>
                    <a:ea typeface="Rubik Medium"/>
                    <a:cs typeface="Rubik Medium" pitchFamily="2" charset="-79"/>
                    <a:sym typeface="Rubik Medium"/>
                  </a:rPr>
                  <a:t>Flaming Bowl Arena |</a:t>
                </a:r>
                <a:r>
                  <a:rPr lang="en-US" sz="900" spc="-22" dirty="0">
                    <a:solidFill>
                      <a:srgbClr val="239444">
                        <a:alpha val="89804"/>
                      </a:srgbClr>
                    </a:solidFill>
                    <a:latin typeface="Rubik Medium" pitchFamily="2" charset="-79"/>
                    <a:ea typeface="Rubik Bold"/>
                    <a:cs typeface="Rubik Medium" pitchFamily="2" charset="-79"/>
                    <a:sym typeface="Rubik Bold"/>
                  </a:rPr>
                  <a:t> </a:t>
                </a:r>
                <a:r>
                  <a:rPr lang="en-US" sz="900" spc="-22" dirty="0">
                    <a:solidFill>
                      <a:srgbClr val="239444">
                        <a:alpha val="89804"/>
                      </a:srgbClr>
                    </a:solidFill>
                    <a:latin typeface="Rubik" pitchFamily="2" charset="-79"/>
                    <a:ea typeface="Rubik"/>
                    <a:cs typeface="Rubik" pitchFamily="2" charset="-79"/>
                    <a:sym typeface="Rubik"/>
                  </a:rPr>
                  <a:t>789 Heatwave Avenue, Flavorville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8B6C9FD-09AE-4B35-4B1B-249A1468DEB5}"/>
                </a:ext>
              </a:extLst>
            </p:cNvPr>
            <p:cNvGrpSpPr/>
            <p:nvPr/>
          </p:nvGrpSpPr>
          <p:grpSpPr>
            <a:xfrm>
              <a:off x="407491" y="2730959"/>
              <a:ext cx="9877018" cy="4315701"/>
              <a:chOff x="407491" y="2730959"/>
              <a:chExt cx="9877018" cy="431570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07491" y="2730959"/>
                <a:ext cx="9877018" cy="4315701"/>
              </a:xfrm>
              <a:prstGeom prst="roundRect">
                <a:avLst>
                  <a:gd name="adj" fmla="val 1806"/>
                </a:avLst>
              </a:prstGeom>
              <a:solidFill>
                <a:srgbClr val="FEFFFF"/>
              </a:solidFill>
              <a:ln w="6350" cap="sq">
                <a:solidFill>
                  <a:srgbClr val="23944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050529" y="3478019"/>
                <a:ext cx="1519534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3050529" y="3109911"/>
                <a:ext cx="1519534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050529" y="3846127"/>
                <a:ext cx="1519534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050529" y="4214235"/>
                <a:ext cx="1519534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050529" y="4582343"/>
                <a:ext cx="1519534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050529" y="4950451"/>
                <a:ext cx="1519534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050529" y="5318559"/>
                <a:ext cx="1519534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050529" y="5686668"/>
                <a:ext cx="1519534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050529" y="6054776"/>
                <a:ext cx="1519534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050529" y="6422884"/>
                <a:ext cx="1519534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050529" y="6790992"/>
                <a:ext cx="1519534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883439" y="3478019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883439" y="3109911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883439" y="3846127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883439" y="4214235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883439" y="4582343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883439" y="4950451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4883439" y="5318559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4883439" y="5686668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4883439" y="6054776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4883439" y="6422884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4883439" y="6790992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720866" y="3478019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720866" y="3109911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720866" y="3846127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720866" y="4214235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720866" y="4582343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720866" y="4950451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720866" y="5318559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720866" y="5686668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720866" y="6054776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720866" y="6422884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720866" y="6790992"/>
                <a:ext cx="2016288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7213102" y="3478019"/>
                <a:ext cx="2758032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7213102" y="3109911"/>
                <a:ext cx="2758032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7213102" y="3846127"/>
                <a:ext cx="2758032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7213102" y="4214235"/>
                <a:ext cx="2758032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7213102" y="4582343"/>
                <a:ext cx="2758032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7213102" y="4950451"/>
                <a:ext cx="2758032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7213102" y="5318559"/>
                <a:ext cx="2758032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7213102" y="5686668"/>
                <a:ext cx="2758032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7213102" y="6054776"/>
                <a:ext cx="2758032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7213102" y="6422884"/>
                <a:ext cx="2758032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7213102" y="6790992"/>
                <a:ext cx="2758032" cy="0"/>
              </a:xfrm>
              <a:prstGeom prst="line">
                <a:avLst/>
              </a:prstGeom>
              <a:ln w="6350" cap="flat">
                <a:solidFill>
                  <a:srgbClr val="FD371B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3F3F34F-21C5-8284-399A-6A5AC45C28C4}"/>
                </a:ext>
              </a:extLst>
            </p:cNvPr>
            <p:cNvGrpSpPr/>
            <p:nvPr/>
          </p:nvGrpSpPr>
          <p:grpSpPr>
            <a:xfrm>
              <a:off x="407491" y="2185133"/>
              <a:ext cx="9877018" cy="465056"/>
              <a:chOff x="407491" y="2185133"/>
              <a:chExt cx="9877018" cy="46505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07491" y="2185133"/>
                <a:ext cx="9877018" cy="465056"/>
              </a:xfrm>
              <a:prstGeom prst="roundRect">
                <a:avLst/>
              </a:prstGeom>
              <a:solidFill>
                <a:srgbClr val="239444"/>
              </a:solidFill>
              <a:ln w="9525" cap="sq">
                <a:solidFill>
                  <a:srgbClr val="23944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1185899" y="2356106"/>
                <a:ext cx="1086222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FFFFFF"/>
                    </a:solidFill>
                    <a:latin typeface="Rubik Medium"/>
                    <a:ea typeface="Rubik Medium"/>
                    <a:cs typeface="Rubik Medium"/>
                    <a:sym typeface="Rubik Medium"/>
                  </a:rPr>
                  <a:t>FULL NAME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3183741" y="2356106"/>
                <a:ext cx="125311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FFFFFF"/>
                    </a:solidFill>
                    <a:latin typeface="Rubik Medium"/>
                    <a:ea typeface="Rubik Medium"/>
                    <a:cs typeface="Rubik Medium"/>
                    <a:sym typeface="Rubik Medium"/>
                  </a:rPr>
                  <a:t>PHONE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5423849" y="2356106"/>
                <a:ext cx="93546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FFFFFF"/>
                    </a:solidFill>
                    <a:latin typeface="Rubik Medium"/>
                    <a:ea typeface="Rubik Medium"/>
                    <a:cs typeface="Rubik Medium"/>
                    <a:sym typeface="Rubik Medium"/>
                  </a:rPr>
                  <a:t>EMAIL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7974420" y="2356106"/>
                <a:ext cx="123539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FFFFFF"/>
                    </a:solidFill>
                    <a:latin typeface="Rubik Medium"/>
                    <a:ea typeface="Rubik Medium"/>
                    <a:cs typeface="Rubik Medium"/>
                    <a:sym typeface="Rubik Medium"/>
                  </a:rPr>
                  <a:t>PERFORMANCE TYPE 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D85C551-3A4A-38D2-7E9B-295568ED912D}"/>
                </a:ext>
              </a:extLst>
            </p:cNvPr>
            <p:cNvGrpSpPr/>
            <p:nvPr/>
          </p:nvGrpSpPr>
          <p:grpSpPr>
            <a:xfrm>
              <a:off x="8407982" y="456730"/>
              <a:ext cx="1870177" cy="854162"/>
              <a:chOff x="8407982" y="456730"/>
              <a:chExt cx="1870177" cy="854162"/>
            </a:xfrm>
          </p:grpSpPr>
          <p:sp>
            <p:nvSpPr>
              <p:cNvPr id="65" name="TextBox 65"/>
              <p:cNvSpPr txBox="1"/>
              <p:nvPr/>
            </p:nvSpPr>
            <p:spPr>
              <a:xfrm>
                <a:off x="8407982" y="456730"/>
                <a:ext cx="1870177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1200" spc="-30" dirty="0">
                    <a:solidFill>
                      <a:srgbClr val="239444">
                        <a:alpha val="89804"/>
                      </a:srgbClr>
                    </a:solidFill>
                    <a:latin typeface="Rubik"/>
                    <a:ea typeface="Rubik"/>
                    <a:cs typeface="Rubik"/>
                    <a:sym typeface="Rubik"/>
                  </a:rPr>
                  <a:t>Start at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9193107" y="934314"/>
                <a:ext cx="1066003" cy="376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2447" spc="-230" dirty="0">
                    <a:solidFill>
                      <a:srgbClr val="239444">
                        <a:alpha val="89804"/>
                      </a:srgbClr>
                    </a:solidFill>
                    <a:latin typeface="Rubik SemiBold" pitchFamily="2" charset="-79"/>
                    <a:ea typeface="Rubik Semi-Bold"/>
                    <a:cs typeface="Rubik SemiBold" pitchFamily="2" charset="-79"/>
                    <a:sym typeface="Rubik Semi-Bold"/>
                  </a:rPr>
                  <a:t>09/08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9193107" y="627961"/>
                <a:ext cx="1066003" cy="376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2447" spc="-230" dirty="0">
                    <a:solidFill>
                      <a:srgbClr val="239444">
                        <a:alpha val="89804"/>
                      </a:srgbClr>
                    </a:solidFill>
                    <a:latin typeface="Rubik SemiBold" pitchFamily="2" charset="-79"/>
                    <a:ea typeface="Rubik Semi-Bold"/>
                    <a:cs typeface="Rubik SemiBold" pitchFamily="2" charset="-79"/>
                    <a:sym typeface="Rubik Semi-Bold"/>
                  </a:rPr>
                  <a:t>4 PM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38D6AD7-7ABF-5E83-3DA1-EE1998903B59}"/>
                </a:ext>
              </a:extLst>
            </p:cNvPr>
            <p:cNvGrpSpPr/>
            <p:nvPr/>
          </p:nvGrpSpPr>
          <p:grpSpPr>
            <a:xfrm>
              <a:off x="450493" y="472603"/>
              <a:ext cx="5309081" cy="1200905"/>
              <a:chOff x="450493" y="472603"/>
              <a:chExt cx="5309081" cy="1200905"/>
            </a:xfrm>
          </p:grpSpPr>
          <p:sp>
            <p:nvSpPr>
              <p:cNvPr id="63" name="TextBox 63"/>
              <p:cNvSpPr txBox="1"/>
              <p:nvPr/>
            </p:nvSpPr>
            <p:spPr>
              <a:xfrm>
                <a:off x="450493" y="588596"/>
                <a:ext cx="5309081" cy="10849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7050" spc="-353" dirty="0">
                    <a:solidFill>
                      <a:srgbClr val="FD371B"/>
                    </a:solidFill>
                    <a:latin typeface="Rubik SemiBold" pitchFamily="2" charset="-79"/>
                    <a:ea typeface="Rubik Semi-Bold"/>
                    <a:cs typeface="Rubik SemiBold" pitchFamily="2" charset="-79"/>
                    <a:sym typeface="Rubik Semi-Bold"/>
                  </a:rPr>
                  <a:t>Chili Cook Off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500809" y="472603"/>
                <a:ext cx="1870177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spc="-30" dirty="0">
                    <a:solidFill>
                      <a:srgbClr val="239444">
                        <a:alpha val="89804"/>
                      </a:srgbClr>
                    </a:solidFill>
                    <a:latin typeface="Rubik"/>
                    <a:ea typeface="Rubik"/>
                    <a:cs typeface="Rubik"/>
                    <a:sym typeface="Rubik"/>
                  </a:rPr>
                  <a:t>Sign up Sheet</a:t>
                </a:r>
              </a:p>
            </p:txBody>
          </p:sp>
        </p:grpSp>
        <p:sp>
          <p:nvSpPr>
            <p:cNvPr id="8" name="QuickSignup"/>
            <p:cNvSpPr/>
            <p:nvPr/>
          </p:nvSpPr>
          <p:spPr>
            <a:xfrm rot="5400000">
              <a:off x="10128524" y="6393934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Rubik SemiBold</vt:lpstr>
      <vt:lpstr>Rubik</vt:lpstr>
      <vt:lpstr>Rubik Medium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Chili Cook Off, Newsletter, White Elephant (Landscape)</dc:title>
  <cp:lastModifiedBy>Hoang Anh</cp:lastModifiedBy>
  <cp:revision>23</cp:revision>
  <dcterms:created xsi:type="dcterms:W3CDTF">2006-08-16T00:00:00Z</dcterms:created>
  <dcterms:modified xsi:type="dcterms:W3CDTF">2024-11-22T08:34:39Z</dcterms:modified>
  <dc:identifier>DAGWy0hRDF8</dc:identifier>
</cp:coreProperties>
</file>