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7556500" cy="10693400"/>
  <p:notesSz cx="6858000" cy="9144000"/>
  <p:embeddedFontLst>
    <p:embeddedFont>
      <p:font typeface="Sora" pitchFamily="2" charset="0"/>
      <p:regular r:id="rId3"/>
      <p:bold r:id="rId4"/>
    </p:embeddedFont>
    <p:embeddedFont>
      <p:font typeface="Sora Medium" pitchFamily="2" charset="0"/>
      <p:regular r:id="rId5"/>
    </p:embeddedFont>
    <p:embeddedFont>
      <p:font typeface="Sora SemiBold" pitchFamily="2" charset="0"/>
      <p:bold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2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89480" autoAdjust="0"/>
  </p:normalViewPr>
  <p:slideViewPr>
    <p:cSldViewPr>
      <p:cViewPr varScale="1">
        <p:scale>
          <a:sx n="70" d="100"/>
          <a:sy n="70" d="100"/>
        </p:scale>
        <p:origin x="16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73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Lunch #1">
            <a:extLst>
              <a:ext uri="{FF2B5EF4-FFF2-40B4-BE49-F238E27FC236}">
                <a16:creationId xmlns:a16="http://schemas.microsoft.com/office/drawing/2014/main" id="{A210BB6C-CCA5-81EE-6978-4C347ED358FF}"/>
              </a:ext>
            </a:extLst>
          </p:cNvPr>
          <p:cNvGrpSpPr/>
          <p:nvPr/>
        </p:nvGrpSpPr>
        <p:grpSpPr>
          <a:xfrm>
            <a:off x="353811" y="504413"/>
            <a:ext cx="7044087" cy="9766910"/>
            <a:chOff x="353811" y="504413"/>
            <a:chExt cx="7044087" cy="9766910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64A95C0-B61F-7B19-51D2-8759FB027EEE}"/>
                </a:ext>
              </a:extLst>
            </p:cNvPr>
            <p:cNvGrpSpPr/>
            <p:nvPr/>
          </p:nvGrpSpPr>
          <p:grpSpPr>
            <a:xfrm>
              <a:off x="353811" y="504413"/>
              <a:ext cx="6747975" cy="2055432"/>
              <a:chOff x="353811" y="504413"/>
              <a:chExt cx="6747975" cy="2055432"/>
            </a:xfrm>
          </p:grpSpPr>
          <p:sp>
            <p:nvSpPr>
              <p:cNvPr id="2" name="Graphic"/>
              <p:cNvSpPr/>
              <p:nvPr/>
            </p:nvSpPr>
            <p:spPr>
              <a:xfrm>
                <a:off x="2824986" y="678053"/>
                <a:ext cx="4276800" cy="1881792"/>
              </a:xfrm>
              <a:custGeom>
                <a:avLst/>
                <a:gdLst/>
                <a:ahLst/>
                <a:cxnLst/>
                <a:rect l="l" t="t" r="r" b="b"/>
                <a:pathLst>
                  <a:path w="4276800" h="1881792">
                    <a:moveTo>
                      <a:pt x="0" y="0"/>
                    </a:moveTo>
                    <a:lnTo>
                      <a:pt x="4276800" y="0"/>
                    </a:lnTo>
                    <a:lnTo>
                      <a:pt x="4276800" y="1881792"/>
                    </a:lnTo>
                    <a:lnTo>
                      <a:pt x="0" y="188179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353811" y="590217"/>
                <a:ext cx="2471175" cy="95519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6200" b="1" spc="-310" dirty="0">
                    <a:solidFill>
                      <a:srgbClr val="FEFEFE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Lunch</a:t>
                </a: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418245" y="504413"/>
                <a:ext cx="1435824" cy="17697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1150" dirty="0">
                    <a:solidFill>
                      <a:srgbClr val="FEFEFE">
                        <a:alpha val="80000"/>
                      </a:srgbClr>
                    </a:solidFill>
                    <a:latin typeface="Sora Medium"/>
                    <a:ea typeface="Sora Medium"/>
                    <a:cs typeface="Sora Medium"/>
                    <a:sym typeface="Sora Medium"/>
                  </a:rPr>
                  <a:t>Sign Up Sheet</a:t>
                </a: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1F817D49-E024-CF86-4D72-FA2CCEBDC491}"/>
                </a:ext>
              </a:extLst>
            </p:cNvPr>
            <p:cNvGrpSpPr/>
            <p:nvPr/>
          </p:nvGrpSpPr>
          <p:grpSpPr>
            <a:xfrm>
              <a:off x="418245" y="2480021"/>
              <a:ext cx="6718645" cy="7791302"/>
              <a:chOff x="418245" y="2480021"/>
              <a:chExt cx="6718645" cy="7791302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418245" y="2480021"/>
                <a:ext cx="6718645" cy="7791302"/>
              </a:xfrm>
              <a:prstGeom prst="roundRect">
                <a:avLst>
                  <a:gd name="adj" fmla="val 789"/>
                </a:avLst>
              </a:prstGeom>
              <a:solidFill>
                <a:srgbClr val="FEFEF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57009DBA-E34B-6805-3E17-F07798CB3A17}"/>
                  </a:ext>
                </a:extLst>
              </p:cNvPr>
              <p:cNvSpPr/>
              <p:nvPr/>
            </p:nvSpPr>
            <p:spPr>
              <a:xfrm>
                <a:off x="418245" y="2480021"/>
                <a:ext cx="6718645" cy="491124"/>
              </a:xfrm>
              <a:custGeom>
                <a:avLst/>
                <a:gdLst>
                  <a:gd name="connsiteX0" fmla="*/ 43951 w 6718645"/>
                  <a:gd name="connsiteY0" fmla="*/ 0 h 491124"/>
                  <a:gd name="connsiteX1" fmla="*/ 6674694 w 6718645"/>
                  <a:gd name="connsiteY1" fmla="*/ 0 h 491124"/>
                  <a:gd name="connsiteX2" fmla="*/ 6718645 w 6718645"/>
                  <a:gd name="connsiteY2" fmla="*/ 43951 h 491124"/>
                  <a:gd name="connsiteX3" fmla="*/ 6718645 w 6718645"/>
                  <a:gd name="connsiteY3" fmla="*/ 245562 h 491124"/>
                  <a:gd name="connsiteX4" fmla="*/ 6718645 w 6718645"/>
                  <a:gd name="connsiteY4" fmla="*/ 447173 h 491124"/>
                  <a:gd name="connsiteX5" fmla="*/ 6718645 w 6718645"/>
                  <a:gd name="connsiteY5" fmla="*/ 491124 h 491124"/>
                  <a:gd name="connsiteX6" fmla="*/ 6674694 w 6718645"/>
                  <a:gd name="connsiteY6" fmla="*/ 491124 h 491124"/>
                  <a:gd name="connsiteX7" fmla="*/ 43951 w 6718645"/>
                  <a:gd name="connsiteY7" fmla="*/ 491124 h 491124"/>
                  <a:gd name="connsiteX8" fmla="*/ 0 w 6718645"/>
                  <a:gd name="connsiteY8" fmla="*/ 491124 h 491124"/>
                  <a:gd name="connsiteX9" fmla="*/ 0 w 6718645"/>
                  <a:gd name="connsiteY9" fmla="*/ 447173 h 491124"/>
                  <a:gd name="connsiteX10" fmla="*/ 0 w 6718645"/>
                  <a:gd name="connsiteY10" fmla="*/ 245562 h 491124"/>
                  <a:gd name="connsiteX11" fmla="*/ 0 w 6718645"/>
                  <a:gd name="connsiteY11" fmla="*/ 43951 h 491124"/>
                  <a:gd name="connsiteX12" fmla="*/ 43951 w 6718645"/>
                  <a:gd name="connsiteY12" fmla="*/ 0 h 491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718645" h="491124">
                    <a:moveTo>
                      <a:pt x="43951" y="0"/>
                    </a:moveTo>
                    <a:lnTo>
                      <a:pt x="6674694" y="0"/>
                    </a:lnTo>
                    <a:cubicBezTo>
                      <a:pt x="6698967" y="0"/>
                      <a:pt x="6718645" y="19678"/>
                      <a:pt x="6718645" y="43951"/>
                    </a:cubicBezTo>
                    <a:lnTo>
                      <a:pt x="6718645" y="245562"/>
                    </a:lnTo>
                    <a:lnTo>
                      <a:pt x="6718645" y="447173"/>
                    </a:lnTo>
                    <a:lnTo>
                      <a:pt x="6718645" y="491124"/>
                    </a:lnTo>
                    <a:lnTo>
                      <a:pt x="6674694" y="491124"/>
                    </a:lnTo>
                    <a:lnTo>
                      <a:pt x="43951" y="491124"/>
                    </a:lnTo>
                    <a:lnTo>
                      <a:pt x="0" y="491124"/>
                    </a:lnTo>
                    <a:lnTo>
                      <a:pt x="0" y="447173"/>
                    </a:lnTo>
                    <a:lnTo>
                      <a:pt x="0" y="245562"/>
                    </a:lnTo>
                    <a:lnTo>
                      <a:pt x="0" y="43951"/>
                    </a:lnTo>
                    <a:cubicBezTo>
                      <a:pt x="0" y="19678"/>
                      <a:pt x="19678" y="0"/>
                      <a:pt x="43951" y="0"/>
                    </a:cubicBezTo>
                    <a:close/>
                  </a:path>
                </a:pathLst>
              </a:custGeom>
              <a:solidFill>
                <a:srgbClr val="3E004D"/>
              </a:solid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 flipH="1" flipV="1">
                <a:off x="2605783" y="2480021"/>
                <a:ext cx="0" cy="7791302"/>
              </a:xfrm>
              <a:prstGeom prst="line">
                <a:avLst/>
              </a:prstGeom>
              <a:ln w="6350" cap="flat">
                <a:solidFill>
                  <a:srgbClr val="602E6C">
                    <a:alpha val="3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 flipV="1">
                <a:off x="4488321" y="2500098"/>
                <a:ext cx="0" cy="7771225"/>
              </a:xfrm>
              <a:prstGeom prst="line">
                <a:avLst/>
              </a:prstGeom>
              <a:ln w="6350" cap="flat">
                <a:solidFill>
                  <a:srgbClr val="602E6C">
                    <a:alpha val="3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418245" y="3457506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418245" y="3943867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418245" y="4430228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418245" y="4916589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418245" y="5402950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418245" y="5889311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418245" y="6375672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18245" y="6862033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18245" y="7348394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418245" y="7834755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418245" y="8321117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418245" y="8807477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418245" y="9293838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418245" y="9780200"/>
                <a:ext cx="6718645" cy="0"/>
              </a:xfrm>
              <a:prstGeom prst="line">
                <a:avLst/>
              </a:prstGeom>
              <a:ln w="6350" cap="flat">
                <a:solidFill>
                  <a:srgbClr val="602E6C">
                    <a:alpha val="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118568" y="2648639"/>
                <a:ext cx="786891" cy="15388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rgbClr val="FEFEFE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Name</a:t>
                </a:r>
              </a:p>
            </p:txBody>
          </p:sp>
          <p:sp>
            <p:nvSpPr>
              <p:cNvPr id="33" name="TextBox 33"/>
              <p:cNvSpPr txBox="1"/>
              <p:nvPr/>
            </p:nvSpPr>
            <p:spPr>
              <a:xfrm>
                <a:off x="3303725" y="2648639"/>
                <a:ext cx="486655" cy="15388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rgbClr val="FEFEFE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Phone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5101379" y="2648639"/>
                <a:ext cx="1422452" cy="1538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rgbClr val="FEFEFE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Dish/Item</a:t>
                </a:r>
              </a:p>
            </p:txBody>
          </p:sp>
        </p:grpSp>
        <p:sp>
          <p:nvSpPr>
            <p:cNvPr id="29" name="QuickSignup"/>
            <p:cNvSpPr/>
            <p:nvPr/>
          </p:nvSpPr>
          <p:spPr>
            <a:xfrm rot="5400000">
              <a:off x="6974256" y="9847681"/>
              <a:ext cx="705151" cy="142132"/>
            </a:xfrm>
            <a:custGeom>
              <a:avLst/>
              <a:gdLst/>
              <a:ahLst/>
              <a:cxnLst/>
              <a:rect l="l" t="t" r="r" b="b"/>
              <a:pathLst>
                <a:path w="705151" h="142132">
                  <a:moveTo>
                    <a:pt x="0" y="0"/>
                  </a:moveTo>
                  <a:lnTo>
                    <a:pt x="705151" y="0"/>
                  </a:lnTo>
                  <a:lnTo>
                    <a:pt x="705151" y="142132"/>
                  </a:lnTo>
                  <a:lnTo>
                    <a:pt x="0" y="1421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8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9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Sora SemiBold</vt:lpstr>
      <vt:lpstr>Calibri</vt:lpstr>
      <vt:lpstr>Sora Medium</vt:lpstr>
      <vt:lpstr>Sora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36</cp:revision>
  <dcterms:created xsi:type="dcterms:W3CDTF">2006-08-16T00:00:00Z</dcterms:created>
  <dcterms:modified xsi:type="dcterms:W3CDTF">2024-10-04T08:34:43Z</dcterms:modified>
  <dc:identifier>DAGSlLQx2z8</dc:identifier>
</cp:coreProperties>
</file>