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Darker Grotesque" pitchFamily="2" charset="0"/>
      <p:regular r:id="rId3"/>
      <p:bold r:id="rId4"/>
    </p:embeddedFont>
    <p:embeddedFont>
      <p:font typeface="Plus Jakarta Sans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9480" autoAdjust="0"/>
  </p:normalViewPr>
  <p:slideViewPr>
    <p:cSldViewPr>
      <p:cViewPr varScale="1">
        <p:scale>
          <a:sx n="70" d="100"/>
          <a:sy n="70" d="100"/>
        </p:scale>
        <p:origin x="17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1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unch #2">
            <a:extLst>
              <a:ext uri="{FF2B5EF4-FFF2-40B4-BE49-F238E27FC236}">
                <a16:creationId xmlns:a16="http://schemas.microsoft.com/office/drawing/2014/main" id="{D2CB44F7-1E53-1CEE-41DF-8F6C8C0A1F4B}"/>
              </a:ext>
            </a:extLst>
          </p:cNvPr>
          <p:cNvGrpSpPr/>
          <p:nvPr/>
        </p:nvGrpSpPr>
        <p:grpSpPr>
          <a:xfrm>
            <a:off x="0" y="-520700"/>
            <a:ext cx="7560000" cy="10888739"/>
            <a:chOff x="0" y="-520700"/>
            <a:chExt cx="7560000" cy="1088873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A89A2B-9D21-2B16-7F4B-06618DF78EDA}"/>
                </a:ext>
              </a:extLst>
            </p:cNvPr>
            <p:cNvGrpSpPr/>
            <p:nvPr/>
          </p:nvGrpSpPr>
          <p:grpSpPr>
            <a:xfrm>
              <a:off x="0" y="458214"/>
              <a:ext cx="7560000" cy="6331464"/>
              <a:chOff x="0" y="458214"/>
              <a:chExt cx="7560000" cy="6331464"/>
            </a:xfrm>
          </p:grpSpPr>
          <p:sp>
            <p:nvSpPr>
              <p:cNvPr id="28" name="Image">
                <a:extLst>
                  <a:ext uri="{FF2B5EF4-FFF2-40B4-BE49-F238E27FC236}">
                    <a16:creationId xmlns:a16="http://schemas.microsoft.com/office/drawing/2014/main" id="{49389E6A-FAA9-806D-556E-2D7C6F42C44D}"/>
                  </a:ext>
                </a:extLst>
              </p:cNvPr>
              <p:cNvSpPr/>
              <p:nvPr/>
            </p:nvSpPr>
            <p:spPr>
              <a:xfrm>
                <a:off x="0" y="524808"/>
                <a:ext cx="7560000" cy="5666111"/>
              </a:xfrm>
              <a:custGeom>
                <a:avLst/>
                <a:gdLst>
                  <a:gd name="connsiteX0" fmla="*/ 1179722 w 7560000"/>
                  <a:gd name="connsiteY0" fmla="*/ 4920857 h 5666111"/>
                  <a:gd name="connsiteX1" fmla="*/ 1188345 w 7560000"/>
                  <a:gd name="connsiteY1" fmla="*/ 4922993 h 5666111"/>
                  <a:gd name="connsiteX2" fmla="*/ 1196512 w 7560000"/>
                  <a:gd name="connsiteY2" fmla="*/ 4925276 h 5666111"/>
                  <a:gd name="connsiteX3" fmla="*/ 1195672 w 7560000"/>
                  <a:gd name="connsiteY3" fmla="*/ 4925549 h 5666111"/>
                  <a:gd name="connsiteX4" fmla="*/ 1179722 w 7560000"/>
                  <a:gd name="connsiteY4" fmla="*/ 4920857 h 5666111"/>
                  <a:gd name="connsiteX5" fmla="*/ 791617 w 7560000"/>
                  <a:gd name="connsiteY5" fmla="*/ 4165810 h 5666111"/>
                  <a:gd name="connsiteX6" fmla="*/ 796963 w 7560000"/>
                  <a:gd name="connsiteY6" fmla="*/ 4171207 h 5666111"/>
                  <a:gd name="connsiteX7" fmla="*/ 800100 w 7560000"/>
                  <a:gd name="connsiteY7" fmla="*/ 4186892 h 5666111"/>
                  <a:gd name="connsiteX8" fmla="*/ 819125 w 7560000"/>
                  <a:gd name="connsiteY8" fmla="*/ 4212259 h 5666111"/>
                  <a:gd name="connsiteX9" fmla="*/ 819150 w 7560000"/>
                  <a:gd name="connsiteY9" fmla="*/ 4218642 h 5666111"/>
                  <a:gd name="connsiteX10" fmla="*/ 781050 w 7560000"/>
                  <a:gd name="connsiteY10" fmla="*/ 4218642 h 5666111"/>
                  <a:gd name="connsiteX11" fmla="*/ 0 w 7560000"/>
                  <a:gd name="connsiteY11" fmla="*/ 0 h 5666111"/>
                  <a:gd name="connsiteX12" fmla="*/ 7560000 w 7560000"/>
                  <a:gd name="connsiteY12" fmla="*/ 0 h 5666111"/>
                  <a:gd name="connsiteX13" fmla="*/ 7560000 w 7560000"/>
                  <a:gd name="connsiteY13" fmla="*/ 5666111 h 5666111"/>
                  <a:gd name="connsiteX14" fmla="*/ 1699122 w 7560000"/>
                  <a:gd name="connsiteY14" fmla="*/ 5666111 h 5666111"/>
                  <a:gd name="connsiteX15" fmla="*/ 1708150 w 7560000"/>
                  <a:gd name="connsiteY15" fmla="*/ 5660092 h 5666111"/>
                  <a:gd name="connsiteX16" fmla="*/ 1727200 w 7560000"/>
                  <a:gd name="connsiteY16" fmla="*/ 5615642 h 5666111"/>
                  <a:gd name="connsiteX17" fmla="*/ 1733550 w 7560000"/>
                  <a:gd name="connsiteY17" fmla="*/ 5475942 h 5666111"/>
                  <a:gd name="connsiteX18" fmla="*/ 1727200 w 7560000"/>
                  <a:gd name="connsiteY18" fmla="*/ 5437842 h 5666111"/>
                  <a:gd name="connsiteX19" fmla="*/ 1714500 w 7560000"/>
                  <a:gd name="connsiteY19" fmla="*/ 5393392 h 5666111"/>
                  <a:gd name="connsiteX20" fmla="*/ 1708150 w 7560000"/>
                  <a:gd name="connsiteY20" fmla="*/ 5367992 h 5666111"/>
                  <a:gd name="connsiteX21" fmla="*/ 1695450 w 7560000"/>
                  <a:gd name="connsiteY21" fmla="*/ 5342592 h 5666111"/>
                  <a:gd name="connsiteX22" fmla="*/ 1644650 w 7560000"/>
                  <a:gd name="connsiteY22" fmla="*/ 5304492 h 5666111"/>
                  <a:gd name="connsiteX23" fmla="*/ 1587500 w 7560000"/>
                  <a:gd name="connsiteY23" fmla="*/ 5253692 h 5666111"/>
                  <a:gd name="connsiteX24" fmla="*/ 1568450 w 7560000"/>
                  <a:gd name="connsiteY24" fmla="*/ 5221942 h 5666111"/>
                  <a:gd name="connsiteX25" fmla="*/ 1549400 w 7560000"/>
                  <a:gd name="connsiteY25" fmla="*/ 5215592 h 5666111"/>
                  <a:gd name="connsiteX26" fmla="*/ 1517650 w 7560000"/>
                  <a:gd name="connsiteY26" fmla="*/ 5171142 h 5666111"/>
                  <a:gd name="connsiteX27" fmla="*/ 1466850 w 7560000"/>
                  <a:gd name="connsiteY27" fmla="*/ 5133042 h 5666111"/>
                  <a:gd name="connsiteX28" fmla="*/ 1447800 w 7560000"/>
                  <a:gd name="connsiteY28" fmla="*/ 5120342 h 5666111"/>
                  <a:gd name="connsiteX29" fmla="*/ 1422400 w 7560000"/>
                  <a:gd name="connsiteY29" fmla="*/ 5094942 h 5666111"/>
                  <a:gd name="connsiteX30" fmla="*/ 1384300 w 7560000"/>
                  <a:gd name="connsiteY30" fmla="*/ 5069542 h 5666111"/>
                  <a:gd name="connsiteX31" fmla="*/ 1365250 w 7560000"/>
                  <a:gd name="connsiteY31" fmla="*/ 5044142 h 5666111"/>
                  <a:gd name="connsiteX32" fmla="*/ 1339850 w 7560000"/>
                  <a:gd name="connsiteY32" fmla="*/ 5012392 h 5666111"/>
                  <a:gd name="connsiteX33" fmla="*/ 1301750 w 7560000"/>
                  <a:gd name="connsiteY33" fmla="*/ 4974292 h 5666111"/>
                  <a:gd name="connsiteX34" fmla="*/ 1282700 w 7560000"/>
                  <a:gd name="connsiteY34" fmla="*/ 4961592 h 5666111"/>
                  <a:gd name="connsiteX35" fmla="*/ 1212850 w 7560000"/>
                  <a:gd name="connsiteY35" fmla="*/ 4929842 h 5666111"/>
                  <a:gd name="connsiteX36" fmla="*/ 1196512 w 7560000"/>
                  <a:gd name="connsiteY36" fmla="*/ 4925276 h 5666111"/>
                  <a:gd name="connsiteX37" fmla="*/ 1197103 w 7560000"/>
                  <a:gd name="connsiteY37" fmla="*/ 4925083 h 5666111"/>
                  <a:gd name="connsiteX38" fmla="*/ 1162050 w 7560000"/>
                  <a:gd name="connsiteY38" fmla="*/ 4910792 h 5666111"/>
                  <a:gd name="connsiteX39" fmla="*/ 1117600 w 7560000"/>
                  <a:gd name="connsiteY39" fmla="*/ 4898092 h 5666111"/>
                  <a:gd name="connsiteX40" fmla="*/ 1085850 w 7560000"/>
                  <a:gd name="connsiteY40" fmla="*/ 4859992 h 5666111"/>
                  <a:gd name="connsiteX41" fmla="*/ 1066800 w 7560000"/>
                  <a:gd name="connsiteY41" fmla="*/ 4834592 h 5666111"/>
                  <a:gd name="connsiteX42" fmla="*/ 1035050 w 7560000"/>
                  <a:gd name="connsiteY42" fmla="*/ 4701242 h 5666111"/>
                  <a:gd name="connsiteX43" fmla="*/ 1028700 w 7560000"/>
                  <a:gd name="connsiteY43" fmla="*/ 4675842 h 5666111"/>
                  <a:gd name="connsiteX44" fmla="*/ 1022350 w 7560000"/>
                  <a:gd name="connsiteY44" fmla="*/ 4656792 h 5666111"/>
                  <a:gd name="connsiteX45" fmla="*/ 1016000 w 7560000"/>
                  <a:gd name="connsiteY45" fmla="*/ 4625042 h 5666111"/>
                  <a:gd name="connsiteX46" fmla="*/ 996950 w 7560000"/>
                  <a:gd name="connsiteY46" fmla="*/ 4580592 h 5666111"/>
                  <a:gd name="connsiteX47" fmla="*/ 977900 w 7560000"/>
                  <a:gd name="connsiteY47" fmla="*/ 4529792 h 5666111"/>
                  <a:gd name="connsiteX48" fmla="*/ 946150 w 7560000"/>
                  <a:gd name="connsiteY48" fmla="*/ 4485342 h 5666111"/>
                  <a:gd name="connsiteX49" fmla="*/ 920750 w 7560000"/>
                  <a:gd name="connsiteY49" fmla="*/ 4434542 h 5666111"/>
                  <a:gd name="connsiteX50" fmla="*/ 901700 w 7560000"/>
                  <a:gd name="connsiteY50" fmla="*/ 4396442 h 5666111"/>
                  <a:gd name="connsiteX51" fmla="*/ 889000 w 7560000"/>
                  <a:gd name="connsiteY51" fmla="*/ 4377392 h 5666111"/>
                  <a:gd name="connsiteX52" fmla="*/ 876300 w 7560000"/>
                  <a:gd name="connsiteY52" fmla="*/ 4339292 h 5666111"/>
                  <a:gd name="connsiteX53" fmla="*/ 863600 w 7560000"/>
                  <a:gd name="connsiteY53" fmla="*/ 4313892 h 5666111"/>
                  <a:gd name="connsiteX54" fmla="*/ 857250 w 7560000"/>
                  <a:gd name="connsiteY54" fmla="*/ 4294842 h 5666111"/>
                  <a:gd name="connsiteX55" fmla="*/ 844550 w 7560000"/>
                  <a:gd name="connsiteY55" fmla="*/ 4256742 h 5666111"/>
                  <a:gd name="connsiteX56" fmla="*/ 831850 w 7560000"/>
                  <a:gd name="connsiteY56" fmla="*/ 4237692 h 5666111"/>
                  <a:gd name="connsiteX57" fmla="*/ 819150 w 7560000"/>
                  <a:gd name="connsiteY57" fmla="*/ 4212292 h 5666111"/>
                  <a:gd name="connsiteX58" fmla="*/ 819125 w 7560000"/>
                  <a:gd name="connsiteY58" fmla="*/ 4212259 h 5666111"/>
                  <a:gd name="connsiteX59" fmla="*/ 819117 w 7560000"/>
                  <a:gd name="connsiteY59" fmla="*/ 4210133 h 5666111"/>
                  <a:gd name="connsiteX60" fmla="*/ 812800 w 7560000"/>
                  <a:gd name="connsiteY60" fmla="*/ 4199592 h 5666111"/>
                  <a:gd name="connsiteX61" fmla="*/ 800469 w 7560000"/>
                  <a:gd name="connsiteY61" fmla="*/ 4174746 h 5666111"/>
                  <a:gd name="connsiteX62" fmla="*/ 796963 w 7560000"/>
                  <a:gd name="connsiteY62" fmla="*/ 4171207 h 5666111"/>
                  <a:gd name="connsiteX63" fmla="*/ 793750 w 7560000"/>
                  <a:gd name="connsiteY63" fmla="*/ 4155142 h 5666111"/>
                  <a:gd name="connsiteX64" fmla="*/ 791617 w 7560000"/>
                  <a:gd name="connsiteY64" fmla="*/ 4165810 h 5666111"/>
                  <a:gd name="connsiteX65" fmla="*/ 781050 w 7560000"/>
                  <a:gd name="connsiteY65" fmla="*/ 4155142 h 5666111"/>
                  <a:gd name="connsiteX66" fmla="*/ 778826 w 7560000"/>
                  <a:gd name="connsiteY66" fmla="*/ 4154045 h 5666111"/>
                  <a:gd name="connsiteX67" fmla="*/ 794382 w 7560000"/>
                  <a:gd name="connsiteY67" fmla="*/ 4135391 h 5666111"/>
                  <a:gd name="connsiteX68" fmla="*/ 480934 w 7560000"/>
                  <a:gd name="connsiteY68" fmla="*/ 3873989 h 5666111"/>
                  <a:gd name="connsiteX69" fmla="*/ 479200 w 7560000"/>
                  <a:gd name="connsiteY69" fmla="*/ 3876068 h 5666111"/>
                  <a:gd name="connsiteX70" fmla="*/ 323454 w 7560000"/>
                  <a:gd name="connsiteY70" fmla="*/ 3253053 h 5666111"/>
                  <a:gd name="connsiteX71" fmla="*/ 276177 w 7560000"/>
                  <a:gd name="connsiteY71" fmla="*/ 3224686 h 5666111"/>
                  <a:gd name="connsiteX72" fmla="*/ 0 w 7560000"/>
                  <a:gd name="connsiteY72" fmla="*/ 3293727 h 5666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7560000" h="5666111">
                    <a:moveTo>
                      <a:pt x="1179722" y="4920857"/>
                    </a:moveTo>
                    <a:cubicBezTo>
                      <a:pt x="1180544" y="4920975"/>
                      <a:pt x="1183121" y="4921591"/>
                      <a:pt x="1188345" y="4922993"/>
                    </a:cubicBezTo>
                    <a:lnTo>
                      <a:pt x="1196512" y="4925276"/>
                    </a:lnTo>
                    <a:lnTo>
                      <a:pt x="1195672" y="4925549"/>
                    </a:lnTo>
                    <a:cubicBezTo>
                      <a:pt x="1190596" y="4924649"/>
                      <a:pt x="1177258" y="4920506"/>
                      <a:pt x="1179722" y="4920857"/>
                    </a:cubicBezTo>
                    <a:close/>
                    <a:moveTo>
                      <a:pt x="791617" y="4165810"/>
                    </a:moveTo>
                    <a:lnTo>
                      <a:pt x="796963" y="4171207"/>
                    </a:lnTo>
                    <a:lnTo>
                      <a:pt x="800100" y="4186892"/>
                    </a:lnTo>
                    <a:lnTo>
                      <a:pt x="819125" y="4212259"/>
                    </a:lnTo>
                    <a:lnTo>
                      <a:pt x="819150" y="4218642"/>
                    </a:lnTo>
                    <a:cubicBezTo>
                      <a:pt x="808260" y="4225176"/>
                      <a:pt x="793750" y="4218642"/>
                      <a:pt x="781050" y="4218642"/>
                    </a:cubicBezTo>
                    <a:close/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5666111"/>
                    </a:lnTo>
                    <a:lnTo>
                      <a:pt x="1699122" y="5666111"/>
                    </a:lnTo>
                    <a:lnTo>
                      <a:pt x="1708150" y="5660092"/>
                    </a:lnTo>
                    <a:cubicBezTo>
                      <a:pt x="1719581" y="5648661"/>
                      <a:pt x="1725986" y="5631430"/>
                      <a:pt x="1727200" y="5615642"/>
                    </a:cubicBezTo>
                    <a:cubicBezTo>
                      <a:pt x="1730775" y="5569165"/>
                      <a:pt x="1731433" y="5522509"/>
                      <a:pt x="1733550" y="5475942"/>
                    </a:cubicBezTo>
                    <a:cubicBezTo>
                      <a:pt x="1731433" y="5463242"/>
                      <a:pt x="1729725" y="5450467"/>
                      <a:pt x="1727200" y="5437842"/>
                    </a:cubicBezTo>
                    <a:cubicBezTo>
                      <a:pt x="1720583" y="5404757"/>
                      <a:pt x="1722570" y="5421635"/>
                      <a:pt x="1714500" y="5393392"/>
                    </a:cubicBezTo>
                    <a:cubicBezTo>
                      <a:pt x="1712102" y="5385001"/>
                      <a:pt x="1711214" y="5376164"/>
                      <a:pt x="1708150" y="5367992"/>
                    </a:cubicBezTo>
                    <a:cubicBezTo>
                      <a:pt x="1704826" y="5359129"/>
                      <a:pt x="1699683" y="5351059"/>
                      <a:pt x="1695450" y="5342592"/>
                    </a:cubicBezTo>
                    <a:cubicBezTo>
                      <a:pt x="1695450" y="5342592"/>
                      <a:pt x="1661768" y="5316942"/>
                      <a:pt x="1644650" y="5304492"/>
                    </a:cubicBezTo>
                    <a:cubicBezTo>
                      <a:pt x="1614792" y="5282777"/>
                      <a:pt x="1621264" y="5294959"/>
                      <a:pt x="1587500" y="5253692"/>
                    </a:cubicBezTo>
                    <a:cubicBezTo>
                      <a:pt x="1579684" y="5244140"/>
                      <a:pt x="1574800" y="5232525"/>
                      <a:pt x="1568450" y="5221942"/>
                    </a:cubicBezTo>
                    <a:cubicBezTo>
                      <a:pt x="1562100" y="5219825"/>
                      <a:pt x="1554542" y="5219877"/>
                      <a:pt x="1549400" y="5215592"/>
                    </a:cubicBezTo>
                    <a:cubicBezTo>
                      <a:pt x="1543493" y="5210669"/>
                      <a:pt x="1523441" y="5179829"/>
                      <a:pt x="1517650" y="5171142"/>
                    </a:cubicBezTo>
                    <a:cubicBezTo>
                      <a:pt x="1471392" y="5148013"/>
                      <a:pt x="1511781" y="5171554"/>
                      <a:pt x="1466850" y="5133042"/>
                    </a:cubicBezTo>
                    <a:cubicBezTo>
                      <a:pt x="1461056" y="5128075"/>
                      <a:pt x="1453594" y="5125309"/>
                      <a:pt x="1447800" y="5120342"/>
                    </a:cubicBezTo>
                    <a:cubicBezTo>
                      <a:pt x="1438709" y="5112550"/>
                      <a:pt x="1430867" y="5103409"/>
                      <a:pt x="1422400" y="5094942"/>
                    </a:cubicBezTo>
                    <a:cubicBezTo>
                      <a:pt x="1411607" y="5084149"/>
                      <a:pt x="1395708" y="5079683"/>
                      <a:pt x="1384300" y="5069542"/>
                    </a:cubicBezTo>
                    <a:cubicBezTo>
                      <a:pt x="1376390" y="5062511"/>
                      <a:pt x="1372734" y="5051626"/>
                      <a:pt x="1365250" y="5044142"/>
                    </a:cubicBezTo>
                    <a:cubicBezTo>
                      <a:pt x="1336527" y="5015419"/>
                      <a:pt x="1352212" y="5049478"/>
                      <a:pt x="1339850" y="5012392"/>
                    </a:cubicBezTo>
                    <a:cubicBezTo>
                      <a:pt x="1339850" y="5012392"/>
                      <a:pt x="1315174" y="4986224"/>
                      <a:pt x="1301750" y="4974292"/>
                    </a:cubicBezTo>
                    <a:cubicBezTo>
                      <a:pt x="1296046" y="4969222"/>
                      <a:pt x="1289050" y="4965825"/>
                      <a:pt x="1282700" y="4961592"/>
                    </a:cubicBezTo>
                    <a:cubicBezTo>
                      <a:pt x="1263843" y="4949020"/>
                      <a:pt x="1236450" y="4936585"/>
                      <a:pt x="1212850" y="4929842"/>
                    </a:cubicBezTo>
                    <a:lnTo>
                      <a:pt x="1196512" y="4925276"/>
                    </a:lnTo>
                    <a:lnTo>
                      <a:pt x="1197103" y="4925083"/>
                    </a:lnTo>
                    <a:cubicBezTo>
                      <a:pt x="1195032" y="4923670"/>
                      <a:pt x="1185725" y="4919670"/>
                      <a:pt x="1162050" y="4910792"/>
                    </a:cubicBezTo>
                    <a:cubicBezTo>
                      <a:pt x="1157211" y="4908977"/>
                      <a:pt x="1124179" y="4902478"/>
                      <a:pt x="1117600" y="4898092"/>
                    </a:cubicBezTo>
                    <a:cubicBezTo>
                      <a:pt x="1101428" y="4887311"/>
                      <a:pt x="1096499" y="4874901"/>
                      <a:pt x="1085850" y="4859992"/>
                    </a:cubicBezTo>
                    <a:cubicBezTo>
                      <a:pt x="1079699" y="4851380"/>
                      <a:pt x="1072409" y="4843567"/>
                      <a:pt x="1066800" y="4834592"/>
                    </a:cubicBezTo>
                    <a:cubicBezTo>
                      <a:pt x="1041615" y="4794296"/>
                      <a:pt x="1040142" y="4747073"/>
                      <a:pt x="1035050" y="4701242"/>
                    </a:cubicBezTo>
                    <a:cubicBezTo>
                      <a:pt x="1032933" y="4692775"/>
                      <a:pt x="1031098" y="4684233"/>
                      <a:pt x="1028700" y="4675842"/>
                    </a:cubicBezTo>
                    <a:cubicBezTo>
                      <a:pt x="1026861" y="4669406"/>
                      <a:pt x="1023973" y="4663286"/>
                      <a:pt x="1022350" y="4656792"/>
                    </a:cubicBezTo>
                    <a:cubicBezTo>
                      <a:pt x="1019732" y="4646321"/>
                      <a:pt x="1018117" y="4635625"/>
                      <a:pt x="1016000" y="4625042"/>
                    </a:cubicBezTo>
                    <a:cubicBezTo>
                      <a:pt x="990263" y="4586436"/>
                      <a:pt x="1014524" y="4627455"/>
                      <a:pt x="996950" y="4580592"/>
                    </a:cubicBezTo>
                    <a:cubicBezTo>
                      <a:pt x="972046" y="4514180"/>
                      <a:pt x="994199" y="4594990"/>
                      <a:pt x="977900" y="4529792"/>
                    </a:cubicBezTo>
                    <a:cubicBezTo>
                      <a:pt x="941584" y="4493476"/>
                      <a:pt x="974010" y="4529918"/>
                      <a:pt x="946150" y="4485342"/>
                    </a:cubicBezTo>
                    <a:cubicBezTo>
                      <a:pt x="919165" y="4442166"/>
                      <a:pt x="931892" y="4479110"/>
                      <a:pt x="920750" y="4434542"/>
                    </a:cubicBezTo>
                    <a:cubicBezTo>
                      <a:pt x="884354" y="4379947"/>
                      <a:pt x="927990" y="4449022"/>
                      <a:pt x="901700" y="4396442"/>
                    </a:cubicBezTo>
                    <a:cubicBezTo>
                      <a:pt x="898287" y="4389616"/>
                      <a:pt x="893233" y="4383742"/>
                      <a:pt x="889000" y="4377392"/>
                    </a:cubicBezTo>
                    <a:cubicBezTo>
                      <a:pt x="881574" y="4366253"/>
                      <a:pt x="881272" y="4351721"/>
                      <a:pt x="876300" y="4339292"/>
                    </a:cubicBezTo>
                    <a:cubicBezTo>
                      <a:pt x="872784" y="4330503"/>
                      <a:pt x="867833" y="4322359"/>
                      <a:pt x="863600" y="4313892"/>
                    </a:cubicBezTo>
                    <a:cubicBezTo>
                      <a:pt x="860607" y="4307905"/>
                      <a:pt x="859367" y="4301192"/>
                      <a:pt x="857250" y="4294842"/>
                    </a:cubicBezTo>
                    <a:cubicBezTo>
                      <a:pt x="853017" y="4282142"/>
                      <a:pt x="849987" y="4268975"/>
                      <a:pt x="844550" y="4256742"/>
                    </a:cubicBezTo>
                    <a:cubicBezTo>
                      <a:pt x="841450" y="4249768"/>
                      <a:pt x="835636" y="4244318"/>
                      <a:pt x="831850" y="4237692"/>
                    </a:cubicBezTo>
                    <a:cubicBezTo>
                      <a:pt x="827154" y="4229473"/>
                      <a:pt x="824167" y="4220319"/>
                      <a:pt x="819150" y="4212292"/>
                    </a:cubicBezTo>
                    <a:lnTo>
                      <a:pt x="819125" y="4212259"/>
                    </a:lnTo>
                    <a:lnTo>
                      <a:pt x="819117" y="4210133"/>
                    </a:lnTo>
                    <a:cubicBezTo>
                      <a:pt x="817141" y="4206570"/>
                      <a:pt x="814119" y="4202668"/>
                      <a:pt x="812800" y="4199592"/>
                    </a:cubicBezTo>
                    <a:cubicBezTo>
                      <a:pt x="808557" y="4189692"/>
                      <a:pt x="805104" y="4181783"/>
                      <a:pt x="800469" y="4174746"/>
                    </a:cubicBezTo>
                    <a:lnTo>
                      <a:pt x="796963" y="4171207"/>
                    </a:lnTo>
                    <a:lnTo>
                      <a:pt x="793750" y="4155142"/>
                    </a:lnTo>
                    <a:lnTo>
                      <a:pt x="791617" y="4165810"/>
                    </a:lnTo>
                    <a:lnTo>
                      <a:pt x="781050" y="4155142"/>
                    </a:lnTo>
                    <a:lnTo>
                      <a:pt x="778826" y="4154045"/>
                    </a:lnTo>
                    <a:lnTo>
                      <a:pt x="794382" y="4135391"/>
                    </a:lnTo>
                    <a:lnTo>
                      <a:pt x="480934" y="3873989"/>
                    </a:lnTo>
                    <a:lnTo>
                      <a:pt x="479200" y="3876068"/>
                    </a:lnTo>
                    <a:lnTo>
                      <a:pt x="323454" y="3253053"/>
                    </a:lnTo>
                    <a:cubicBezTo>
                      <a:pt x="318233" y="3232164"/>
                      <a:pt x="297065" y="3219464"/>
                      <a:pt x="276177" y="3224686"/>
                    </a:cubicBezTo>
                    <a:lnTo>
                      <a:pt x="0" y="3293727"/>
                    </a:lnTo>
                    <a:close/>
                  </a:path>
                </a:pathLst>
              </a:custGeom>
              <a:blipFill>
                <a:blip r:embed="rId2">
                  <a:alphaModFix amt="70000"/>
                </a:blip>
                <a:stretch>
                  <a:fillRect l="-23971" r="-11969" b="-361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dient Overlay"/>
              <p:cNvSpPr/>
              <p:nvPr/>
            </p:nvSpPr>
            <p:spPr>
              <a:xfrm>
                <a:off x="0" y="458214"/>
                <a:ext cx="7556500" cy="5360319"/>
              </a:xfrm>
              <a:custGeom>
                <a:avLst/>
                <a:gdLst/>
                <a:ahLst/>
                <a:cxnLst/>
                <a:rect l="l" t="t" r="r" b="b"/>
                <a:pathLst>
                  <a:path w="2781175" h="1921017">
                    <a:moveTo>
                      <a:pt x="0" y="0"/>
                    </a:moveTo>
                    <a:lnTo>
                      <a:pt x="2781175" y="0"/>
                    </a:lnTo>
                    <a:lnTo>
                      <a:pt x="2781175" y="1921017"/>
                    </a:lnTo>
                    <a:lnTo>
                      <a:pt x="0" y="19210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211B">
                      <a:alpha val="100000"/>
                    </a:srgbClr>
                  </a:gs>
                  <a:gs pos="100000">
                    <a:srgbClr val="9B211B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Gradient Overlay"/>
              <p:cNvSpPr/>
              <p:nvPr/>
            </p:nvSpPr>
            <p:spPr>
              <a:xfrm rot="10800000">
                <a:off x="0" y="2274182"/>
                <a:ext cx="7556500" cy="451549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61825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618252"/>
                    </a:lnTo>
                    <a:lnTo>
                      <a:pt x="0" y="1618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211B">
                      <a:alpha val="100000"/>
                    </a:srgbClr>
                  </a:gs>
                  <a:gs pos="100000">
                    <a:srgbClr val="9B211B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78CD80-F6FA-9C53-462C-B6BDB4758507}"/>
                </a:ext>
              </a:extLst>
            </p:cNvPr>
            <p:cNvGrpSpPr/>
            <p:nvPr/>
          </p:nvGrpSpPr>
          <p:grpSpPr>
            <a:xfrm>
              <a:off x="295514" y="-520700"/>
              <a:ext cx="6968972" cy="3716402"/>
              <a:chOff x="295514" y="-520700"/>
              <a:chExt cx="6968972" cy="3716402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95514" y="-520700"/>
                <a:ext cx="6968972" cy="37164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24150" b="1" spc="-725" dirty="0">
                    <a:solidFill>
                      <a:srgbClr val="FEFCFC"/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Lunch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39253" y="361567"/>
                <a:ext cx="1195917" cy="1688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97" b="1" dirty="0">
                    <a:solidFill>
                      <a:srgbClr val="FFFFFF">
                        <a:alpha val="89804"/>
                      </a:srgbClr>
                    </a:solidFill>
                    <a:latin typeface="Plus Jakarta Sans" pitchFamily="2" charset="0"/>
                    <a:ea typeface="Plus Jakarta Sans 1 Bold"/>
                    <a:cs typeface="Plus Jakarta Sans" pitchFamily="2" charset="0"/>
                    <a:sym typeface="Plus Jakarta Sans 1 Bold"/>
                  </a:rPr>
                  <a:t>Sign up Sheet</a:t>
                </a:r>
              </a:p>
            </p:txBody>
          </p:sp>
        </p:grpSp>
        <p:pic>
          <p:nvPicPr>
            <p:cNvPr id="3" name="Image" descr="A tray of food with eggs carrots and meat&#10;&#10;Description automatically generated">
              <a:extLst>
                <a:ext uri="{FF2B5EF4-FFF2-40B4-BE49-F238E27FC236}">
                  <a16:creationId xmlns:a16="http://schemas.microsoft.com/office/drawing/2014/main" id="{1AAD36B4-F062-53E8-7252-D93DE2264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90" y="1797050"/>
              <a:ext cx="5499138" cy="4041716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E49F781-3A16-3CA6-8DB3-C467FE81DC7F}"/>
                </a:ext>
              </a:extLst>
            </p:cNvPr>
            <p:cNvGrpSpPr/>
            <p:nvPr/>
          </p:nvGrpSpPr>
          <p:grpSpPr>
            <a:xfrm>
              <a:off x="279824" y="10240568"/>
              <a:ext cx="6996851" cy="127471"/>
              <a:chOff x="279824" y="10240568"/>
              <a:chExt cx="6996851" cy="127471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5719597" y="10240568"/>
                <a:ext cx="1557078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"/>
                    <a:cs typeface="Plus Jakarta Sans" pitchFamily="2" charset="0"/>
                    <a:sym typeface="Plus Jakarta Sans 1"/>
                  </a:rPr>
                  <a:t>Theme |</a:t>
                </a: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 Bold"/>
                    <a:cs typeface="Plus Jakarta Sans" pitchFamily="2" charset="0"/>
                    <a:sym typeface="Plus Jakarta Sans 1 Bold"/>
                  </a:rPr>
                  <a:t> International Cuisine Buffet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3132865" y="10240568"/>
                <a:ext cx="1871933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 Bold"/>
                    <a:cs typeface="Plus Jakarta Sans" pitchFamily="2" charset="0"/>
                    <a:sym typeface="Plus Jakarta Sans 1 Bold"/>
                  </a:rPr>
                  <a:t>Rooftop Garden, Skyline Tower, 15th Floor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79824" y="10240568"/>
                <a:ext cx="603748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 Bold"/>
                    <a:cs typeface="Plus Jakarta Sans" pitchFamily="2" charset="0"/>
                    <a:sym typeface="Plus Jakarta Sans 1 Bold"/>
                  </a:rPr>
                  <a:t>April 10, 2024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586231" y="10240568"/>
                <a:ext cx="881892" cy="127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Plus Jakarta Sans" pitchFamily="2" charset="0"/>
                    <a:ea typeface="Plus Jakarta Sans 1 Bold"/>
                    <a:cs typeface="Plus Jakarta Sans" pitchFamily="2" charset="0"/>
                    <a:sym typeface="Plus Jakarta Sans 1 Bold"/>
                  </a:rPr>
                  <a:t>12:00 PM - 2:00 PM</a:t>
                </a:r>
              </a:p>
            </p:txBody>
          </p:sp>
        </p:grpSp>
        <p:sp>
          <p:nvSpPr>
            <p:cNvPr id="16" name="QuickSignup"/>
            <p:cNvSpPr/>
            <p:nvPr/>
          </p:nvSpPr>
          <p:spPr>
            <a:xfrm rot="5400000">
              <a:off x="7080233" y="975611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5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97636"/>
              </p:ext>
            </p:extLst>
          </p:nvPr>
        </p:nvGraphicFramePr>
        <p:xfrm>
          <a:off x="279824" y="5994400"/>
          <a:ext cx="6996851" cy="4158778"/>
        </p:xfrm>
        <a:graphic>
          <a:graphicData uri="http://schemas.openxmlformats.org/drawingml/2006/table">
            <a:tbl>
              <a:tblPr/>
              <a:tblGrid>
                <a:gridCol w="174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9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9B211B"/>
                          </a:solidFill>
                          <a:latin typeface="Plus Jakarta Sans" pitchFamily="2" charset="0"/>
                          <a:ea typeface="Public Sans Bold"/>
                          <a:cs typeface="Plus Jakarta Sans" pitchFamily="2" charset="0"/>
                          <a:sym typeface="Public Sans Bold"/>
                        </a:rPr>
                        <a:t>FULL NAME</a:t>
                      </a:r>
                      <a:endParaRPr lang="en-US" sz="7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2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9B211B"/>
                          </a:solidFill>
                          <a:latin typeface="Plus Jakarta Sans" pitchFamily="2" charset="0"/>
                          <a:ea typeface="DM Sans Bold"/>
                          <a:cs typeface="Plus Jakarta Sans" pitchFamily="2" charset="0"/>
                          <a:sym typeface="DM Sans Bold"/>
                        </a:rPr>
                        <a:t>PHONE</a:t>
                      </a:r>
                      <a:endParaRPr lang="en-US" sz="7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9B211B"/>
                          </a:solidFill>
                          <a:latin typeface="Plus Jakarta Sans" pitchFamily="2" charset="0"/>
                          <a:ea typeface="Public Sans Bold"/>
                          <a:cs typeface="Plus Jakarta Sans" pitchFamily="2" charset="0"/>
                          <a:sym typeface="Public Sans Bold"/>
                        </a:rPr>
                        <a:t>DISHES</a:t>
                      </a:r>
                      <a:endParaRPr lang="en-US" sz="7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9B211B"/>
                          </a:solidFill>
                          <a:latin typeface="Plus Jakarta Sans" pitchFamily="2" charset="0"/>
                          <a:ea typeface="Public Sans Bold"/>
                          <a:cs typeface="Plus Jakarta Sans" pitchFamily="2" charset="0"/>
                          <a:sym typeface="Public Sans Bold"/>
                        </a:rPr>
                        <a:t>QUANTITY</a:t>
                      </a:r>
                      <a:endParaRPr lang="en-US" sz="700" dirty="0"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F5F4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90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9B201B"/>
                        </a:solidFill>
                        <a:latin typeface="Plus Jakarta Sans" pitchFamily="2" charset="0"/>
                        <a:cs typeface="Plus Jakarta Sans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CD94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Plus Jakarta Sans</vt:lpstr>
      <vt:lpstr>Calibri</vt:lpstr>
      <vt:lpstr>Darker Grotesque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36</cp:revision>
  <dcterms:created xsi:type="dcterms:W3CDTF">2006-08-16T00:00:00Z</dcterms:created>
  <dcterms:modified xsi:type="dcterms:W3CDTF">2024-10-04T08:35:40Z</dcterms:modified>
  <dc:identifier>DAGSlLQx2z8</dc:identifier>
</cp:coreProperties>
</file>