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1"/>
  </p:sldMasterIdLst>
  <p:sldIdLst>
    <p:sldId id="257" r:id="rId2"/>
  </p:sldIdLst>
  <p:sldSz cx="10693400" cy="7556500"/>
  <p:notesSz cx="6858000" cy="9144000"/>
  <p:embeddedFontLst>
    <p:embeddedFont>
      <p:font typeface="Albert Sans" pitchFamily="2" charset="0"/>
      <p:regular r:id="rId3"/>
      <p:bold r:id="rId4"/>
      <p:italic r:id="rId5"/>
      <p:boldItalic r:id="rId6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2" autoAdjust="0"/>
  </p:normalViewPr>
  <p:slideViewPr>
    <p:cSldViewPr>
      <p:cViewPr varScale="1">
        <p:scale>
          <a:sx n="93" d="100"/>
          <a:sy n="93" d="100"/>
        </p:scale>
        <p:origin x="1038" y="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font" Target="fonts/font1.fntdata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4.fntdata"/><Relationship Id="rId5" Type="http://schemas.openxmlformats.org/officeDocument/2006/relationships/font" Target="fonts/font3.fntdata"/><Relationship Id="rId10" Type="http://schemas.openxmlformats.org/officeDocument/2006/relationships/tableStyles" Target="tableStyles.xml"/><Relationship Id="rId4" Type="http://schemas.openxmlformats.org/officeDocument/2006/relationships/font" Target="fonts/font2.fntdata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10/4/2024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10/4/2024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10/4/2024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10/4/2024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10/4/2024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10/4/2024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BE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6" name="Lunch #3">
            <a:extLst>
              <a:ext uri="{FF2B5EF4-FFF2-40B4-BE49-F238E27FC236}">
                <a16:creationId xmlns:a16="http://schemas.microsoft.com/office/drawing/2014/main" id="{AA4B5DE3-464F-02AA-24D5-CB1867A13F41}"/>
              </a:ext>
            </a:extLst>
          </p:cNvPr>
          <p:cNvGrpSpPr/>
          <p:nvPr/>
        </p:nvGrpSpPr>
        <p:grpSpPr>
          <a:xfrm>
            <a:off x="-93968" y="324540"/>
            <a:ext cx="10887995" cy="7057900"/>
            <a:chOff x="-93968" y="324540"/>
            <a:chExt cx="10887995" cy="7057900"/>
          </a:xfrm>
        </p:grpSpPr>
        <p:grpSp>
          <p:nvGrpSpPr>
            <p:cNvPr id="50" name="Group 49">
              <a:extLst>
                <a:ext uri="{FF2B5EF4-FFF2-40B4-BE49-F238E27FC236}">
                  <a16:creationId xmlns:a16="http://schemas.microsoft.com/office/drawing/2014/main" id="{D3AC72F7-DA22-63AC-C992-891A5721470E}"/>
                </a:ext>
              </a:extLst>
            </p:cNvPr>
            <p:cNvGrpSpPr/>
            <p:nvPr/>
          </p:nvGrpSpPr>
          <p:grpSpPr>
            <a:xfrm>
              <a:off x="-93968" y="324540"/>
              <a:ext cx="10887995" cy="1970263"/>
              <a:chOff x="-93968" y="324540"/>
              <a:chExt cx="10887995" cy="1970263"/>
            </a:xfrm>
          </p:grpSpPr>
          <p:sp>
            <p:nvSpPr>
              <p:cNvPr id="44" name="Freeform: Shape 43">
                <a:extLst>
                  <a:ext uri="{FF2B5EF4-FFF2-40B4-BE49-F238E27FC236}">
                    <a16:creationId xmlns:a16="http://schemas.microsoft.com/office/drawing/2014/main" id="{101F8750-494C-AB60-CAB6-ACE9ECC73DE4}"/>
                  </a:ext>
                </a:extLst>
              </p:cNvPr>
              <p:cNvSpPr/>
              <p:nvPr/>
            </p:nvSpPr>
            <p:spPr>
              <a:xfrm>
                <a:off x="-93968" y="324540"/>
                <a:ext cx="3802262" cy="1970263"/>
              </a:xfrm>
              <a:custGeom>
                <a:avLst/>
                <a:gdLst>
                  <a:gd name="connsiteX0" fmla="*/ 0 w 3802262"/>
                  <a:gd name="connsiteY0" fmla="*/ 0 h 1970263"/>
                  <a:gd name="connsiteX1" fmla="*/ 3802262 w 3802262"/>
                  <a:gd name="connsiteY1" fmla="*/ 0 h 1970263"/>
                  <a:gd name="connsiteX2" fmla="*/ 3802262 w 3802262"/>
                  <a:gd name="connsiteY2" fmla="*/ 1970263 h 1970263"/>
                  <a:gd name="connsiteX3" fmla="*/ 682515 w 3802262"/>
                  <a:gd name="connsiteY3" fmla="*/ 1970263 h 1970263"/>
                  <a:gd name="connsiteX4" fmla="*/ 682515 w 3802262"/>
                  <a:gd name="connsiteY4" fmla="*/ 1330478 h 1970263"/>
                  <a:gd name="connsiteX5" fmla="*/ 0 w 3802262"/>
                  <a:gd name="connsiteY5" fmla="*/ 1330478 h 197026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02262" h="1970263">
                    <a:moveTo>
                      <a:pt x="0" y="0"/>
                    </a:moveTo>
                    <a:lnTo>
                      <a:pt x="3802262" y="0"/>
                    </a:lnTo>
                    <a:lnTo>
                      <a:pt x="3802262" y="1970263"/>
                    </a:lnTo>
                    <a:lnTo>
                      <a:pt x="682515" y="1970263"/>
                    </a:lnTo>
                    <a:lnTo>
                      <a:pt x="682515" y="1330478"/>
                    </a:lnTo>
                    <a:lnTo>
                      <a:pt x="0" y="1330478"/>
                    </a:lnTo>
                    <a:close/>
                  </a:path>
                </a:pathLst>
              </a:custGeom>
              <a:blipFill>
                <a:blip r:embed="rId2">
                  <a:extLst>
                    <a:ext uri="{96DAC541-7B7A-43D3-8B79-37D633B846F1}">
                      <asvg:svgBlip xmlns:asvg="http://schemas.microsoft.com/office/drawing/2016/SVG/main" r:embed="rId3"/>
                    </a:ext>
                  </a:extLst>
                </a:blip>
                <a:stretch>
                  <a:fillRect/>
                </a:stretch>
              </a:blipFill>
              <a:ln cap="sq">
                <a:noFill/>
                <a:prstDash val="solid"/>
                <a:miter/>
              </a:ln>
            </p:spPr>
            <p:txBody>
              <a:bodyPr wrap="square">
                <a:noAutofit/>
              </a:bodyPr>
              <a:lstStyle/>
              <a:p>
                <a:endParaRPr lang="en-US" dirty="0"/>
              </a:p>
            </p:txBody>
          </p:sp>
          <p:sp>
            <p:nvSpPr>
              <p:cNvPr id="42" name="Freeform: Shape 41">
                <a:extLst>
                  <a:ext uri="{FF2B5EF4-FFF2-40B4-BE49-F238E27FC236}">
                    <a16:creationId xmlns:a16="http://schemas.microsoft.com/office/drawing/2014/main" id="{F2152281-8C50-E482-4A85-F113FDCF917E}"/>
                  </a:ext>
                </a:extLst>
              </p:cNvPr>
              <p:cNvSpPr/>
              <p:nvPr/>
            </p:nvSpPr>
            <p:spPr>
              <a:xfrm flipH="1">
                <a:off x="6991765" y="324540"/>
                <a:ext cx="3802262" cy="1970263"/>
              </a:xfrm>
              <a:custGeom>
                <a:avLst/>
                <a:gdLst>
                  <a:gd name="connsiteX0" fmla="*/ 3802262 w 3802262"/>
                  <a:gd name="connsiteY0" fmla="*/ 0 h 1970263"/>
                  <a:gd name="connsiteX1" fmla="*/ 0 w 3802262"/>
                  <a:gd name="connsiteY1" fmla="*/ 0 h 1970263"/>
                  <a:gd name="connsiteX2" fmla="*/ 0 w 3802262"/>
                  <a:gd name="connsiteY2" fmla="*/ 1330478 h 1970263"/>
                  <a:gd name="connsiteX3" fmla="*/ 646723 w 3802262"/>
                  <a:gd name="connsiteY3" fmla="*/ 1330478 h 1970263"/>
                  <a:gd name="connsiteX4" fmla="*/ 646723 w 3802262"/>
                  <a:gd name="connsiteY4" fmla="*/ 1970263 h 1970263"/>
                  <a:gd name="connsiteX5" fmla="*/ 3802262 w 3802262"/>
                  <a:gd name="connsiteY5" fmla="*/ 1970263 h 197026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02262" h="1970263">
                    <a:moveTo>
                      <a:pt x="3802262" y="0"/>
                    </a:moveTo>
                    <a:lnTo>
                      <a:pt x="0" y="0"/>
                    </a:lnTo>
                    <a:lnTo>
                      <a:pt x="0" y="1330478"/>
                    </a:lnTo>
                    <a:lnTo>
                      <a:pt x="646723" y="1330478"/>
                    </a:lnTo>
                    <a:lnTo>
                      <a:pt x="646723" y="1970263"/>
                    </a:lnTo>
                    <a:lnTo>
                      <a:pt x="3802262" y="1970263"/>
                    </a:lnTo>
                    <a:close/>
                  </a:path>
                </a:pathLst>
              </a:custGeom>
              <a:blipFill>
                <a:blip r:embed="rId2">
                  <a:extLst>
                    <a:ext uri="{96DAC541-7B7A-43D3-8B79-37D633B846F1}">
                      <asvg:svgBlip xmlns:asvg="http://schemas.microsoft.com/office/drawing/2016/SVG/main" r:embed="rId3"/>
                    </a:ext>
                  </a:extLst>
                </a:blip>
                <a:stretch>
                  <a:fillRect/>
                </a:stretch>
              </a:blipFill>
              <a:ln cap="sq">
                <a:noFill/>
                <a:prstDash val="solid"/>
                <a:miter/>
              </a:ln>
            </p:spPr>
            <p:txBody>
              <a:bodyPr wrap="square">
                <a:noAutofit/>
              </a:bodyPr>
              <a:lstStyle/>
              <a:p>
                <a:endParaRPr lang="en-US" dirty="0"/>
              </a:p>
            </p:txBody>
          </p:sp>
        </p:grpSp>
        <p:grpSp>
          <p:nvGrpSpPr>
            <p:cNvPr id="54" name="Group 53">
              <a:extLst>
                <a:ext uri="{FF2B5EF4-FFF2-40B4-BE49-F238E27FC236}">
                  <a16:creationId xmlns:a16="http://schemas.microsoft.com/office/drawing/2014/main" id="{4E88AA6F-E3C9-18E3-96CC-4198E1DE9184}"/>
                </a:ext>
              </a:extLst>
            </p:cNvPr>
            <p:cNvGrpSpPr/>
            <p:nvPr/>
          </p:nvGrpSpPr>
          <p:grpSpPr>
            <a:xfrm>
              <a:off x="384461" y="1779256"/>
              <a:ext cx="9923078" cy="5396283"/>
              <a:chOff x="384461" y="1779256"/>
              <a:chExt cx="9923078" cy="5396283"/>
            </a:xfrm>
          </p:grpSpPr>
          <p:sp>
            <p:nvSpPr>
              <p:cNvPr id="14" name="Freeform 14"/>
              <p:cNvSpPr/>
              <p:nvPr/>
            </p:nvSpPr>
            <p:spPr>
              <a:xfrm>
                <a:off x="384461" y="1779256"/>
                <a:ext cx="9923078" cy="5396283"/>
              </a:xfrm>
              <a:prstGeom prst="roundRect">
                <a:avLst>
                  <a:gd name="adj" fmla="val 1428"/>
                </a:avLst>
              </a:prstGeom>
              <a:solidFill>
                <a:srgbClr val="FFFFFF"/>
              </a:solidFill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7" name="AutoShape 17"/>
              <p:cNvSpPr/>
              <p:nvPr/>
            </p:nvSpPr>
            <p:spPr>
              <a:xfrm>
                <a:off x="384461" y="2750354"/>
                <a:ext cx="9923078" cy="0"/>
              </a:xfrm>
              <a:prstGeom prst="line">
                <a:avLst/>
              </a:prstGeom>
              <a:ln w="6350" cap="flat">
                <a:solidFill>
                  <a:srgbClr val="F4726B">
                    <a:alpha val="49804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8" name="AutoShape 18"/>
              <p:cNvSpPr/>
              <p:nvPr/>
            </p:nvSpPr>
            <p:spPr>
              <a:xfrm>
                <a:off x="384461" y="3303502"/>
                <a:ext cx="9923078" cy="0"/>
              </a:xfrm>
              <a:prstGeom prst="line">
                <a:avLst/>
              </a:prstGeom>
              <a:ln w="6350" cap="flat">
                <a:solidFill>
                  <a:srgbClr val="F4726B">
                    <a:alpha val="49804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9" name="AutoShape 19"/>
              <p:cNvSpPr/>
              <p:nvPr/>
            </p:nvSpPr>
            <p:spPr>
              <a:xfrm>
                <a:off x="384461" y="3856650"/>
                <a:ext cx="9923078" cy="0"/>
              </a:xfrm>
              <a:prstGeom prst="line">
                <a:avLst/>
              </a:prstGeom>
              <a:ln w="6350" cap="flat">
                <a:solidFill>
                  <a:srgbClr val="F4726B">
                    <a:alpha val="49804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20" name="AutoShape 20"/>
              <p:cNvSpPr/>
              <p:nvPr/>
            </p:nvSpPr>
            <p:spPr>
              <a:xfrm>
                <a:off x="384461" y="4409798"/>
                <a:ext cx="9923078" cy="0"/>
              </a:xfrm>
              <a:prstGeom prst="line">
                <a:avLst/>
              </a:prstGeom>
              <a:ln w="6350" cap="flat">
                <a:solidFill>
                  <a:srgbClr val="F4726B">
                    <a:alpha val="49804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21" name="AutoShape 21"/>
              <p:cNvSpPr/>
              <p:nvPr/>
            </p:nvSpPr>
            <p:spPr>
              <a:xfrm>
                <a:off x="384461" y="4962946"/>
                <a:ext cx="9923078" cy="0"/>
              </a:xfrm>
              <a:prstGeom prst="line">
                <a:avLst/>
              </a:prstGeom>
              <a:ln w="6350" cap="flat">
                <a:solidFill>
                  <a:srgbClr val="F4726B">
                    <a:alpha val="49804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22" name="AutoShape 22"/>
              <p:cNvSpPr/>
              <p:nvPr/>
            </p:nvSpPr>
            <p:spPr>
              <a:xfrm>
                <a:off x="384461" y="5516094"/>
                <a:ext cx="9923078" cy="0"/>
              </a:xfrm>
              <a:prstGeom prst="line">
                <a:avLst/>
              </a:prstGeom>
              <a:ln w="6350" cap="flat">
                <a:solidFill>
                  <a:srgbClr val="F4726B">
                    <a:alpha val="49804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23" name="AutoShape 23"/>
              <p:cNvSpPr/>
              <p:nvPr/>
            </p:nvSpPr>
            <p:spPr>
              <a:xfrm>
                <a:off x="384461" y="6622390"/>
                <a:ext cx="9923078" cy="0"/>
              </a:xfrm>
              <a:prstGeom prst="line">
                <a:avLst/>
              </a:prstGeom>
              <a:ln w="6350" cap="flat">
                <a:solidFill>
                  <a:srgbClr val="F4726B">
                    <a:alpha val="49804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24" name="AutoShape 24"/>
              <p:cNvSpPr/>
              <p:nvPr/>
            </p:nvSpPr>
            <p:spPr>
              <a:xfrm>
                <a:off x="384461" y="6069242"/>
                <a:ext cx="9923078" cy="0"/>
              </a:xfrm>
              <a:prstGeom prst="line">
                <a:avLst/>
              </a:prstGeom>
              <a:ln w="6350" cap="flat">
                <a:solidFill>
                  <a:srgbClr val="F4726B">
                    <a:alpha val="49804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49" name="Freeform: Shape 48">
                <a:extLst>
                  <a:ext uri="{FF2B5EF4-FFF2-40B4-BE49-F238E27FC236}">
                    <a16:creationId xmlns:a16="http://schemas.microsoft.com/office/drawing/2014/main" id="{8DFFA6B6-B676-EC84-CF21-2D635D6263E1}"/>
                  </a:ext>
                </a:extLst>
              </p:cNvPr>
              <p:cNvSpPr/>
              <p:nvPr/>
            </p:nvSpPr>
            <p:spPr>
              <a:xfrm>
                <a:off x="384461" y="1779256"/>
                <a:ext cx="9923078" cy="417950"/>
              </a:xfrm>
              <a:custGeom>
                <a:avLst/>
                <a:gdLst>
                  <a:gd name="connsiteX0" fmla="*/ 69660 w 9923078"/>
                  <a:gd name="connsiteY0" fmla="*/ 0 h 417950"/>
                  <a:gd name="connsiteX1" fmla="*/ 9853418 w 9923078"/>
                  <a:gd name="connsiteY1" fmla="*/ 0 h 417950"/>
                  <a:gd name="connsiteX2" fmla="*/ 9923078 w 9923078"/>
                  <a:gd name="connsiteY2" fmla="*/ 69660 h 417950"/>
                  <a:gd name="connsiteX3" fmla="*/ 9923078 w 9923078"/>
                  <a:gd name="connsiteY3" fmla="*/ 208975 h 417950"/>
                  <a:gd name="connsiteX4" fmla="*/ 9923078 w 9923078"/>
                  <a:gd name="connsiteY4" fmla="*/ 348290 h 417950"/>
                  <a:gd name="connsiteX5" fmla="*/ 9923078 w 9923078"/>
                  <a:gd name="connsiteY5" fmla="*/ 417950 h 417950"/>
                  <a:gd name="connsiteX6" fmla="*/ 9853418 w 9923078"/>
                  <a:gd name="connsiteY6" fmla="*/ 417950 h 417950"/>
                  <a:gd name="connsiteX7" fmla="*/ 69660 w 9923078"/>
                  <a:gd name="connsiteY7" fmla="*/ 417950 h 417950"/>
                  <a:gd name="connsiteX8" fmla="*/ 0 w 9923078"/>
                  <a:gd name="connsiteY8" fmla="*/ 417950 h 417950"/>
                  <a:gd name="connsiteX9" fmla="*/ 0 w 9923078"/>
                  <a:gd name="connsiteY9" fmla="*/ 348290 h 417950"/>
                  <a:gd name="connsiteX10" fmla="*/ 0 w 9923078"/>
                  <a:gd name="connsiteY10" fmla="*/ 208975 h 417950"/>
                  <a:gd name="connsiteX11" fmla="*/ 0 w 9923078"/>
                  <a:gd name="connsiteY11" fmla="*/ 69660 h 417950"/>
                  <a:gd name="connsiteX12" fmla="*/ 69660 w 9923078"/>
                  <a:gd name="connsiteY12" fmla="*/ 0 h 417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9923078" h="417950">
                    <a:moveTo>
                      <a:pt x="69660" y="0"/>
                    </a:moveTo>
                    <a:lnTo>
                      <a:pt x="9853418" y="0"/>
                    </a:lnTo>
                    <a:cubicBezTo>
                      <a:pt x="9891890" y="0"/>
                      <a:pt x="9923078" y="31188"/>
                      <a:pt x="9923078" y="69660"/>
                    </a:cubicBezTo>
                    <a:lnTo>
                      <a:pt x="9923078" y="208975"/>
                    </a:lnTo>
                    <a:lnTo>
                      <a:pt x="9923078" y="348290"/>
                    </a:lnTo>
                    <a:lnTo>
                      <a:pt x="9923078" y="417950"/>
                    </a:lnTo>
                    <a:lnTo>
                      <a:pt x="9853418" y="417950"/>
                    </a:lnTo>
                    <a:lnTo>
                      <a:pt x="69660" y="417950"/>
                    </a:lnTo>
                    <a:lnTo>
                      <a:pt x="0" y="417950"/>
                    </a:lnTo>
                    <a:lnTo>
                      <a:pt x="0" y="348290"/>
                    </a:lnTo>
                    <a:lnTo>
                      <a:pt x="0" y="208975"/>
                    </a:lnTo>
                    <a:lnTo>
                      <a:pt x="0" y="69660"/>
                    </a:lnTo>
                    <a:cubicBezTo>
                      <a:pt x="0" y="31188"/>
                      <a:pt x="31188" y="0"/>
                      <a:pt x="69660" y="0"/>
                    </a:cubicBezTo>
                    <a:close/>
                  </a:path>
                </a:pathLst>
              </a:custGeom>
              <a:solidFill>
                <a:srgbClr val="B9573B"/>
              </a:solidFill>
            </p:spPr>
            <p:txBody>
              <a:bodyPr wrap="square">
                <a:noAutofit/>
              </a:bodyPr>
              <a:lstStyle/>
              <a:p>
                <a:endParaRPr lang="en-US" dirty="0"/>
              </a:p>
            </p:txBody>
          </p:sp>
          <p:sp>
            <p:nvSpPr>
              <p:cNvPr id="32" name="AutoShape 32"/>
              <p:cNvSpPr/>
              <p:nvPr/>
            </p:nvSpPr>
            <p:spPr>
              <a:xfrm flipH="1">
                <a:off x="2867612" y="1779256"/>
                <a:ext cx="0" cy="5396283"/>
              </a:xfrm>
              <a:prstGeom prst="line">
                <a:avLst/>
              </a:prstGeom>
              <a:ln w="6350" cap="flat">
                <a:solidFill>
                  <a:srgbClr val="F4726B">
                    <a:alpha val="49804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3" name="AutoShape 33"/>
              <p:cNvSpPr/>
              <p:nvPr/>
            </p:nvSpPr>
            <p:spPr>
              <a:xfrm>
                <a:off x="7824388" y="1779256"/>
                <a:ext cx="0" cy="5396283"/>
              </a:xfrm>
              <a:prstGeom prst="line">
                <a:avLst/>
              </a:prstGeom>
              <a:ln w="6350" cap="flat">
                <a:solidFill>
                  <a:srgbClr val="F4726B">
                    <a:alpha val="49804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4" name="AutoShape 34"/>
              <p:cNvSpPr/>
              <p:nvPr/>
            </p:nvSpPr>
            <p:spPr>
              <a:xfrm flipH="1">
                <a:off x="4817956" y="1779256"/>
                <a:ext cx="0" cy="5396283"/>
              </a:xfrm>
              <a:prstGeom prst="line">
                <a:avLst/>
              </a:prstGeom>
              <a:ln w="6350" cap="flat">
                <a:solidFill>
                  <a:srgbClr val="F4726B">
                    <a:alpha val="49804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5" name="TextBox 35"/>
              <p:cNvSpPr txBox="1"/>
              <p:nvPr/>
            </p:nvSpPr>
            <p:spPr>
              <a:xfrm>
                <a:off x="917183" y="1904843"/>
                <a:ext cx="1417707" cy="166777"/>
              </a:xfrm>
              <a:prstGeom prst="rect">
                <a:avLst/>
              </a:prstGeom>
            </p:spPr>
            <p:txBody>
              <a:bodyPr lIns="0" tIns="0" rIns="0" bIns="0" rtlCol="0" anchor="t">
                <a:spAutoFit/>
              </a:bodyPr>
              <a:lstStyle/>
              <a:p>
                <a:pPr algn="ctr">
                  <a:lnSpc>
                    <a:spcPts val="1403"/>
                  </a:lnSpc>
                  <a:spcBef>
                    <a:spcPct val="0"/>
                  </a:spcBef>
                </a:pPr>
                <a:r>
                  <a:rPr lang="en-US" sz="1002" b="1" dirty="0">
                    <a:solidFill>
                      <a:srgbClr val="FFFFFF"/>
                    </a:solidFill>
                    <a:latin typeface="Albert Sans" pitchFamily="2" charset="0"/>
                    <a:ea typeface="Albert Sans Bold"/>
                    <a:cs typeface="Albert Sans Bold"/>
                    <a:sym typeface="Albert Sans Bold"/>
                  </a:rPr>
                  <a:t>Full Name</a:t>
                </a:r>
              </a:p>
            </p:txBody>
          </p:sp>
          <p:sp>
            <p:nvSpPr>
              <p:cNvPr id="36" name="TextBox 36"/>
              <p:cNvSpPr txBox="1"/>
              <p:nvPr/>
            </p:nvSpPr>
            <p:spPr>
              <a:xfrm>
                <a:off x="3133931" y="1904843"/>
                <a:ext cx="1417707" cy="166777"/>
              </a:xfrm>
              <a:prstGeom prst="rect">
                <a:avLst/>
              </a:prstGeom>
            </p:spPr>
            <p:txBody>
              <a:bodyPr lIns="0" tIns="0" rIns="0" bIns="0" rtlCol="0" anchor="t">
                <a:spAutoFit/>
              </a:bodyPr>
              <a:lstStyle/>
              <a:p>
                <a:pPr marL="0" lvl="0" indent="0" algn="ctr">
                  <a:lnSpc>
                    <a:spcPts val="1403"/>
                  </a:lnSpc>
                  <a:spcBef>
                    <a:spcPct val="0"/>
                  </a:spcBef>
                </a:pPr>
                <a:r>
                  <a:rPr lang="en-US" sz="1002" b="1" u="none" strike="noStrike" dirty="0">
                    <a:solidFill>
                      <a:srgbClr val="FFFFFF"/>
                    </a:solidFill>
                    <a:latin typeface="Albert Sans" pitchFamily="2" charset="0"/>
                    <a:ea typeface="Albert Sans Bold"/>
                    <a:cs typeface="Albert Sans Bold"/>
                    <a:sym typeface="Albert Sans Bold"/>
                  </a:rPr>
                  <a:t>Phone</a:t>
                </a:r>
              </a:p>
            </p:txBody>
          </p:sp>
          <p:sp>
            <p:nvSpPr>
              <p:cNvPr id="37" name="TextBox 37"/>
              <p:cNvSpPr txBox="1"/>
              <p:nvPr/>
            </p:nvSpPr>
            <p:spPr>
              <a:xfrm>
                <a:off x="5926644" y="1904843"/>
                <a:ext cx="789057" cy="166777"/>
              </a:xfrm>
              <a:prstGeom prst="rect">
                <a:avLst/>
              </a:prstGeom>
            </p:spPr>
            <p:txBody>
              <a:bodyPr lIns="0" tIns="0" rIns="0" bIns="0" rtlCol="0" anchor="t">
                <a:spAutoFit/>
              </a:bodyPr>
              <a:lstStyle/>
              <a:p>
                <a:pPr marL="0" lvl="0" indent="0" algn="ctr">
                  <a:lnSpc>
                    <a:spcPts val="1403"/>
                  </a:lnSpc>
                  <a:spcBef>
                    <a:spcPct val="0"/>
                  </a:spcBef>
                </a:pPr>
                <a:r>
                  <a:rPr lang="en-US" sz="1002" b="1" dirty="0">
                    <a:solidFill>
                      <a:srgbClr val="FFFFFF"/>
                    </a:solidFill>
                    <a:latin typeface="Albert Sans" pitchFamily="2" charset="0"/>
                    <a:ea typeface="Albert Sans Bold"/>
                    <a:cs typeface="Albert Sans Bold"/>
                    <a:sym typeface="Albert Sans Bold"/>
                  </a:rPr>
                  <a:t>Email</a:t>
                </a:r>
              </a:p>
            </p:txBody>
          </p:sp>
          <p:sp>
            <p:nvSpPr>
              <p:cNvPr id="38" name="TextBox 38"/>
              <p:cNvSpPr txBox="1"/>
              <p:nvPr/>
            </p:nvSpPr>
            <p:spPr>
              <a:xfrm>
                <a:off x="8357110" y="1904843"/>
                <a:ext cx="1417707" cy="166777"/>
              </a:xfrm>
              <a:prstGeom prst="rect">
                <a:avLst/>
              </a:prstGeom>
            </p:spPr>
            <p:txBody>
              <a:bodyPr lIns="0" tIns="0" rIns="0" bIns="0" rtlCol="0" anchor="t">
                <a:spAutoFit/>
              </a:bodyPr>
              <a:lstStyle/>
              <a:p>
                <a:pPr marL="0" lvl="0" indent="0" algn="ctr">
                  <a:lnSpc>
                    <a:spcPts val="1403"/>
                  </a:lnSpc>
                  <a:spcBef>
                    <a:spcPct val="0"/>
                  </a:spcBef>
                </a:pPr>
                <a:r>
                  <a:rPr lang="en-US" sz="1002" b="1" dirty="0">
                    <a:solidFill>
                      <a:srgbClr val="FFFFFF"/>
                    </a:solidFill>
                    <a:latin typeface="Albert Sans" pitchFamily="2" charset="0"/>
                    <a:ea typeface="Albert Sans Bold"/>
                    <a:cs typeface="Albert Sans Bold"/>
                    <a:sym typeface="Albert Sans Bold"/>
                  </a:rPr>
                  <a:t>Will Bring</a:t>
                </a:r>
              </a:p>
            </p:txBody>
          </p:sp>
        </p:grpSp>
        <p:grpSp>
          <p:nvGrpSpPr>
            <p:cNvPr id="51" name="Group 50">
              <a:extLst>
                <a:ext uri="{FF2B5EF4-FFF2-40B4-BE49-F238E27FC236}">
                  <a16:creationId xmlns:a16="http://schemas.microsoft.com/office/drawing/2014/main" id="{2D36D8C3-E86B-28E0-F4E6-07E074321FA2}"/>
                </a:ext>
              </a:extLst>
            </p:cNvPr>
            <p:cNvGrpSpPr/>
            <p:nvPr/>
          </p:nvGrpSpPr>
          <p:grpSpPr>
            <a:xfrm>
              <a:off x="3356664" y="510454"/>
              <a:ext cx="3980072" cy="869320"/>
              <a:chOff x="3356664" y="510454"/>
              <a:chExt cx="3980072" cy="869320"/>
            </a:xfrm>
          </p:grpSpPr>
          <p:sp>
            <p:nvSpPr>
              <p:cNvPr id="39" name="TextBox 39"/>
              <p:cNvSpPr txBox="1"/>
              <p:nvPr/>
            </p:nvSpPr>
            <p:spPr>
              <a:xfrm>
                <a:off x="3356664" y="534036"/>
                <a:ext cx="3980072" cy="845738"/>
              </a:xfrm>
              <a:prstGeom prst="rect">
                <a:avLst/>
              </a:prstGeom>
            </p:spPr>
            <p:txBody>
              <a:bodyPr lIns="0" tIns="0" rIns="0" bIns="0" rtlCol="0" anchor="t">
                <a:spAutoFit/>
              </a:bodyPr>
              <a:lstStyle/>
              <a:p>
                <a:pPr algn="ctr">
                  <a:lnSpc>
                    <a:spcPts val="6930"/>
                  </a:lnSpc>
                  <a:spcBef>
                    <a:spcPct val="0"/>
                  </a:spcBef>
                </a:pPr>
                <a:r>
                  <a:rPr lang="en-US" sz="4950" b="1" spc="-148" dirty="0">
                    <a:solidFill>
                      <a:srgbClr val="B9573B"/>
                    </a:solidFill>
                    <a:latin typeface="Albert Sans" pitchFamily="2" charset="0"/>
                    <a:ea typeface="Albert Sans Bold"/>
                    <a:cs typeface="Albert Sans Bold"/>
                    <a:sym typeface="Albert Sans Bold"/>
                  </a:rPr>
                  <a:t>Lunch </a:t>
                </a:r>
              </a:p>
            </p:txBody>
          </p:sp>
          <p:sp>
            <p:nvSpPr>
              <p:cNvPr id="40" name="TextBox 40"/>
              <p:cNvSpPr txBox="1"/>
              <p:nvPr/>
            </p:nvSpPr>
            <p:spPr>
              <a:xfrm>
                <a:off x="4469437" y="510454"/>
                <a:ext cx="1754527" cy="201978"/>
              </a:xfrm>
              <a:prstGeom prst="rect">
                <a:avLst/>
              </a:prstGeom>
            </p:spPr>
            <p:txBody>
              <a:bodyPr lIns="0" tIns="0" rIns="0" bIns="0" rtlCol="0" anchor="t">
                <a:spAutoFit/>
              </a:bodyPr>
              <a:lstStyle/>
              <a:p>
                <a:pPr algn="ctr">
                  <a:lnSpc>
                    <a:spcPts val="1736"/>
                  </a:lnSpc>
                  <a:spcBef>
                    <a:spcPct val="0"/>
                  </a:spcBef>
                </a:pPr>
                <a:r>
                  <a:rPr lang="en-US" sz="1200" dirty="0">
                    <a:solidFill>
                      <a:srgbClr val="B9573B"/>
                    </a:solidFill>
                    <a:latin typeface="Albert Sans"/>
                    <a:ea typeface="Albert Sans"/>
                    <a:cs typeface="Albert Sans"/>
                    <a:sym typeface="Albert Sans"/>
                  </a:rPr>
                  <a:t>Sign up Sheet</a:t>
                </a:r>
              </a:p>
            </p:txBody>
          </p:sp>
        </p:grpSp>
        <p:sp>
          <p:nvSpPr>
            <p:cNvPr id="25" name="QuickSignup"/>
            <p:cNvSpPr/>
            <p:nvPr/>
          </p:nvSpPr>
          <p:spPr>
            <a:xfrm>
              <a:off x="5015549" y="7249227"/>
              <a:ext cx="660903" cy="133213"/>
            </a:xfrm>
            <a:custGeom>
              <a:avLst/>
              <a:gdLst/>
              <a:ahLst/>
              <a:cxnLst/>
              <a:rect l="l" t="t" r="r" b="b"/>
              <a:pathLst>
                <a:path w="660903" h="133213">
                  <a:moveTo>
                    <a:pt x="0" y="0"/>
                  </a:moveTo>
                  <a:lnTo>
                    <a:pt x="660902" y="0"/>
                  </a:lnTo>
                  <a:lnTo>
                    <a:pt x="660902" y="133213"/>
                  </a:lnTo>
                  <a:lnTo>
                    <a:pt x="0" y="13321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4"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en-US" dirty="0"/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</TotalTime>
  <Words>10</Words>
  <Application>Microsoft Office PowerPoint</Application>
  <PresentationFormat>Custom</PresentationFormat>
  <Paragraphs>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Albert Sans</vt:lpstr>
      <vt:lpstr>Arial</vt:lpstr>
      <vt:lpstr>Calibri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PICK (Landscape)</dc:title>
  <dc:creator>Hoang Anh</dc:creator>
  <cp:lastModifiedBy>Anh Hoang</cp:lastModifiedBy>
  <cp:revision>28</cp:revision>
  <dcterms:created xsi:type="dcterms:W3CDTF">2006-08-16T00:00:00Z</dcterms:created>
  <dcterms:modified xsi:type="dcterms:W3CDTF">2024-10-04T09:12:32Z</dcterms:modified>
  <dc:identifier>DAGSlHIJrgc</dc:identifier>
</cp:coreProperties>
</file>