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7556500" cy="10693400"/>
  <p:notesSz cx="6858000" cy="9144000"/>
  <p:embeddedFontLst>
    <p:embeddedFont>
      <p:font typeface="Fraunces 9pt SuperSoft SemiBold" pitchFamily="2" charset="0"/>
      <p:bold r:id="rId3"/>
      <p:boldItalic r:id="rId4"/>
    </p:embeddedFont>
    <p:embeddedFont>
      <p:font typeface="Plus Jakarta Sans" pitchFamily="2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6" d="100"/>
          <a:sy n="66" d="100"/>
        </p:scale>
        <p:origin x="2460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A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Audition 1">
            <a:extLst>
              <a:ext uri="{FF2B5EF4-FFF2-40B4-BE49-F238E27FC236}">
                <a16:creationId xmlns:a16="http://schemas.microsoft.com/office/drawing/2014/main" id="{51AE2C65-ABDB-F1D4-1495-470BFB7479A5}"/>
              </a:ext>
            </a:extLst>
          </p:cNvPr>
          <p:cNvGrpSpPr/>
          <p:nvPr/>
        </p:nvGrpSpPr>
        <p:grpSpPr>
          <a:xfrm>
            <a:off x="347894" y="185678"/>
            <a:ext cx="7089477" cy="10166203"/>
            <a:chOff x="347894" y="185678"/>
            <a:chExt cx="7089477" cy="10166203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BF17696-3103-7F63-9AAB-CDBAEA47CE56}"/>
                </a:ext>
              </a:extLst>
            </p:cNvPr>
            <p:cNvGrpSpPr/>
            <p:nvPr/>
          </p:nvGrpSpPr>
          <p:grpSpPr>
            <a:xfrm>
              <a:off x="349644" y="185678"/>
              <a:ext cx="6860712" cy="2310495"/>
              <a:chOff x="349644" y="185678"/>
              <a:chExt cx="6860712" cy="2310495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2957074" y="190555"/>
                <a:ext cx="2748296" cy="2305618"/>
              </a:xfrm>
              <a:custGeom>
                <a:avLst/>
                <a:gdLst/>
                <a:ahLst/>
                <a:cxnLst/>
                <a:rect l="l" t="t" r="r" b="b"/>
                <a:pathLst>
                  <a:path w="3664395" h="3074157">
                    <a:moveTo>
                      <a:pt x="0" y="0"/>
                    </a:moveTo>
                    <a:lnTo>
                      <a:pt x="3664395" y="0"/>
                    </a:lnTo>
                    <a:lnTo>
                      <a:pt x="3664395" y="3074157"/>
                    </a:lnTo>
                    <a:lnTo>
                      <a:pt x="0" y="30741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 rot="21075758">
                <a:off x="3143525" y="527374"/>
                <a:ext cx="166954" cy="203001"/>
              </a:xfrm>
              <a:custGeom>
                <a:avLst/>
                <a:gdLst/>
                <a:ahLst/>
                <a:cxnLst/>
                <a:rect l="l" t="t" r="r" b="b"/>
                <a:pathLst>
                  <a:path w="222606" h="270668">
                    <a:moveTo>
                      <a:pt x="0" y="0"/>
                    </a:moveTo>
                    <a:lnTo>
                      <a:pt x="222606" y="0"/>
                    </a:lnTo>
                    <a:lnTo>
                      <a:pt x="222606" y="270668"/>
                    </a:lnTo>
                    <a:lnTo>
                      <a:pt x="0" y="27066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alphaModFix amt="80000"/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" name="Freeform 5"/>
              <p:cNvSpPr/>
              <p:nvPr/>
            </p:nvSpPr>
            <p:spPr>
              <a:xfrm rot="21075758">
                <a:off x="4469928" y="301368"/>
                <a:ext cx="166954" cy="203001"/>
              </a:xfrm>
              <a:custGeom>
                <a:avLst/>
                <a:gdLst/>
                <a:ahLst/>
                <a:cxnLst/>
                <a:rect l="l" t="t" r="r" b="b"/>
                <a:pathLst>
                  <a:path w="222606" h="270668">
                    <a:moveTo>
                      <a:pt x="0" y="0"/>
                    </a:moveTo>
                    <a:lnTo>
                      <a:pt x="222606" y="0"/>
                    </a:lnTo>
                    <a:lnTo>
                      <a:pt x="222606" y="270668"/>
                    </a:lnTo>
                    <a:lnTo>
                      <a:pt x="0" y="27066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alphaModFix amt="80000"/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Freeform 6"/>
              <p:cNvSpPr/>
              <p:nvPr/>
            </p:nvSpPr>
            <p:spPr>
              <a:xfrm rot="931064">
                <a:off x="5628339" y="1111118"/>
                <a:ext cx="121548" cy="255744"/>
              </a:xfrm>
              <a:custGeom>
                <a:avLst/>
                <a:gdLst/>
                <a:ahLst/>
                <a:cxnLst/>
                <a:rect l="l" t="t" r="r" b="b"/>
                <a:pathLst>
                  <a:path w="162064" h="340992">
                    <a:moveTo>
                      <a:pt x="0" y="0"/>
                    </a:moveTo>
                    <a:lnTo>
                      <a:pt x="162064" y="0"/>
                    </a:lnTo>
                    <a:lnTo>
                      <a:pt x="162064" y="340992"/>
                    </a:lnTo>
                    <a:lnTo>
                      <a:pt x="0" y="34099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alphaModFix amt="80000"/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 r="-73044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Freeform 41"/>
              <p:cNvSpPr/>
              <p:nvPr/>
            </p:nvSpPr>
            <p:spPr>
              <a:xfrm>
                <a:off x="6930325" y="363686"/>
                <a:ext cx="280031" cy="266730"/>
              </a:xfrm>
              <a:custGeom>
                <a:avLst/>
                <a:gdLst/>
                <a:ahLst/>
                <a:cxnLst/>
                <a:rect l="l" t="t" r="r" b="b"/>
                <a:pathLst>
                  <a:path w="280031" h="266730">
                    <a:moveTo>
                      <a:pt x="0" y="0"/>
                    </a:moveTo>
                    <a:lnTo>
                      <a:pt x="280031" y="0"/>
                    </a:lnTo>
                    <a:lnTo>
                      <a:pt x="280031" y="266729"/>
                    </a:lnTo>
                    <a:lnTo>
                      <a:pt x="0" y="26672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349644" y="185678"/>
                <a:ext cx="2607430" cy="80374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lnSpc>
                    <a:spcPts val="6623"/>
                  </a:lnSpc>
                  <a:spcBef>
                    <a:spcPct val="0"/>
                  </a:spcBef>
                </a:pPr>
                <a:r>
                  <a:rPr lang="en-US" sz="4700" spc="-222" dirty="0">
                    <a:solidFill>
                      <a:srgbClr val="FFFEF0"/>
                    </a:solidFill>
                    <a:latin typeface="Fraunces 9pt SuperSoft SemiBold" pitchFamily="2" charset="0"/>
                  </a:rPr>
                  <a:t>Audition </a:t>
                </a:r>
              </a:p>
            </p:txBody>
          </p:sp>
          <p:sp>
            <p:nvSpPr>
              <p:cNvPr id="47" name="TextBox 47"/>
              <p:cNvSpPr txBox="1"/>
              <p:nvPr/>
            </p:nvSpPr>
            <p:spPr>
              <a:xfrm>
                <a:off x="391115" y="979902"/>
                <a:ext cx="796335" cy="13022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just">
                  <a:lnSpc>
                    <a:spcPts val="1116"/>
                  </a:lnSpc>
                  <a:spcBef>
                    <a:spcPct val="0"/>
                  </a:spcBef>
                </a:pPr>
                <a:r>
                  <a:rPr lang="en-US" sz="900" u="none" strike="noStrike" spc="-9" dirty="0">
                    <a:solidFill>
                      <a:srgbClr val="FFFEF0"/>
                    </a:solidFill>
                    <a:latin typeface="Plus Jakarta Sans"/>
                  </a:rPr>
                  <a:t>Sign up sheet </a:t>
                </a:r>
              </a:p>
            </p:txBody>
          </p:sp>
          <p:sp>
            <p:nvSpPr>
              <p:cNvPr id="48" name="TextBox 48"/>
              <p:cNvSpPr txBox="1"/>
              <p:nvPr/>
            </p:nvSpPr>
            <p:spPr>
              <a:xfrm>
                <a:off x="5622435" y="715488"/>
                <a:ext cx="1587921" cy="13022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>
                  <a:lnSpc>
                    <a:spcPts val="1116"/>
                  </a:lnSpc>
                </a:pPr>
                <a:r>
                  <a:rPr lang="en-US" sz="900" spc="-9" dirty="0">
                    <a:solidFill>
                      <a:srgbClr val="FFFEF0"/>
                    </a:solidFill>
                    <a:latin typeface="Plus Jakarta Sans"/>
                  </a:rPr>
                  <a:t>5.30 p.m - 22.04.2027</a:t>
                </a:r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5622435" y="846552"/>
                <a:ext cx="1587921" cy="27165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>
                  <a:lnSpc>
                    <a:spcPts val="1116"/>
                  </a:lnSpc>
                </a:pPr>
                <a:r>
                  <a:rPr lang="en-US" sz="900" spc="-9" dirty="0">
                    <a:solidFill>
                      <a:srgbClr val="FFFEF0"/>
                    </a:solidFill>
                    <a:latin typeface="Plus Jakarta Sans"/>
                  </a:rPr>
                  <a:t>Starlight Theater - 365 Anywhere St., Any City</a:t>
                </a:r>
              </a:p>
            </p:txBody>
          </p: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E472C7D9-3957-FC0D-F2AC-8A5A473C3D5E}"/>
                </a:ext>
              </a:extLst>
            </p:cNvPr>
            <p:cNvGrpSpPr/>
            <p:nvPr/>
          </p:nvGrpSpPr>
          <p:grpSpPr>
            <a:xfrm>
              <a:off x="347894" y="1589610"/>
              <a:ext cx="6862462" cy="8762271"/>
              <a:chOff x="347894" y="1589610"/>
              <a:chExt cx="6862462" cy="8762271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349644" y="1909015"/>
                <a:ext cx="6860712" cy="8442866"/>
              </a:xfrm>
              <a:custGeom>
                <a:avLst/>
                <a:gdLst/>
                <a:ahLst/>
                <a:cxnLst/>
                <a:rect l="l" t="t" r="r" b="b"/>
                <a:pathLst>
                  <a:path w="13641265" h="16787087">
                    <a:moveTo>
                      <a:pt x="0" y="0"/>
                    </a:moveTo>
                    <a:lnTo>
                      <a:pt x="13641265" y="0"/>
                    </a:lnTo>
                    <a:lnTo>
                      <a:pt x="13641265" y="16787087"/>
                    </a:lnTo>
                    <a:lnTo>
                      <a:pt x="0" y="16787087"/>
                    </a:lnTo>
                    <a:close/>
                  </a:path>
                </a:pathLst>
              </a:custGeom>
              <a:solidFill>
                <a:srgbClr val="FFFEF0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3988873" y="1909015"/>
                <a:ext cx="3221483" cy="8442866"/>
              </a:xfrm>
              <a:custGeom>
                <a:avLst/>
                <a:gdLst/>
                <a:ahLst/>
                <a:cxnLst/>
                <a:rect l="l" t="t" r="r" b="b"/>
                <a:pathLst>
                  <a:path w="6405327" h="16787087">
                    <a:moveTo>
                      <a:pt x="0" y="0"/>
                    </a:moveTo>
                    <a:lnTo>
                      <a:pt x="6405327" y="0"/>
                    </a:lnTo>
                    <a:lnTo>
                      <a:pt x="6405327" y="16787087"/>
                    </a:lnTo>
                    <a:lnTo>
                      <a:pt x="0" y="16787087"/>
                    </a:lnTo>
                    <a:close/>
                  </a:path>
                </a:pathLst>
              </a:custGeom>
              <a:solidFill>
                <a:srgbClr val="27A8E0">
                  <a:alpha val="4706"/>
                </a:srgbClr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25AF4823-5FD7-CF65-24D9-DBAA49A1FD87}"/>
                  </a:ext>
                </a:extLst>
              </p:cNvPr>
              <p:cNvGrpSpPr/>
              <p:nvPr/>
            </p:nvGrpSpPr>
            <p:grpSpPr>
              <a:xfrm>
                <a:off x="347894" y="1909015"/>
                <a:ext cx="6860712" cy="8442866"/>
                <a:chOff x="347894" y="1909015"/>
                <a:chExt cx="6860712" cy="8442866"/>
              </a:xfrm>
            </p:grpSpPr>
            <p:sp>
              <p:nvSpPr>
                <p:cNvPr id="19" name="AutoShape 19"/>
                <p:cNvSpPr/>
                <p:nvPr/>
              </p:nvSpPr>
              <p:spPr>
                <a:xfrm flipH="1">
                  <a:off x="2261834" y="1909015"/>
                  <a:ext cx="0" cy="8442866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0" name="AutoShape 20"/>
                <p:cNvSpPr/>
                <p:nvPr/>
              </p:nvSpPr>
              <p:spPr>
                <a:xfrm>
                  <a:off x="3988873" y="1909015"/>
                  <a:ext cx="0" cy="8442866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" name="AutoShape 11"/>
                <p:cNvSpPr/>
                <p:nvPr/>
              </p:nvSpPr>
              <p:spPr>
                <a:xfrm>
                  <a:off x="347894" y="8749024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" name="AutoShape 12"/>
                <p:cNvSpPr/>
                <p:nvPr/>
              </p:nvSpPr>
              <p:spPr>
                <a:xfrm>
                  <a:off x="347894" y="9069597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3" name="AutoShape 13"/>
                <p:cNvSpPr/>
                <p:nvPr/>
              </p:nvSpPr>
              <p:spPr>
                <a:xfrm>
                  <a:off x="347894" y="9390170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4" name="AutoShape 14"/>
                <p:cNvSpPr/>
                <p:nvPr/>
              </p:nvSpPr>
              <p:spPr>
                <a:xfrm>
                  <a:off x="347894" y="9710743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5" name="AutoShape 15"/>
                <p:cNvSpPr/>
                <p:nvPr/>
              </p:nvSpPr>
              <p:spPr>
                <a:xfrm>
                  <a:off x="347894" y="10031316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6" name="AutoShape 16"/>
                <p:cNvSpPr/>
                <p:nvPr/>
              </p:nvSpPr>
              <p:spPr>
                <a:xfrm>
                  <a:off x="347894" y="10351881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7" name="AutoShape 17"/>
                <p:cNvSpPr/>
                <p:nvPr/>
              </p:nvSpPr>
              <p:spPr>
                <a:xfrm>
                  <a:off x="347894" y="2337564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8" name="AutoShape 18"/>
                <p:cNvSpPr/>
                <p:nvPr/>
              </p:nvSpPr>
              <p:spPr>
                <a:xfrm>
                  <a:off x="347894" y="2658137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1" name="AutoShape 21"/>
                <p:cNvSpPr/>
                <p:nvPr/>
              </p:nvSpPr>
              <p:spPr>
                <a:xfrm>
                  <a:off x="347894" y="2978710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2" name="AutoShape 22"/>
                <p:cNvSpPr/>
                <p:nvPr/>
              </p:nvSpPr>
              <p:spPr>
                <a:xfrm>
                  <a:off x="347894" y="3299283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" name="AutoShape 23"/>
                <p:cNvSpPr/>
                <p:nvPr/>
              </p:nvSpPr>
              <p:spPr>
                <a:xfrm>
                  <a:off x="347894" y="3619856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4" name="AutoShape 24"/>
                <p:cNvSpPr/>
                <p:nvPr/>
              </p:nvSpPr>
              <p:spPr>
                <a:xfrm>
                  <a:off x="347894" y="3940429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5" name="AutoShape 25"/>
                <p:cNvSpPr/>
                <p:nvPr/>
              </p:nvSpPr>
              <p:spPr>
                <a:xfrm>
                  <a:off x="347894" y="4261002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6" name="AutoShape 26"/>
                <p:cNvSpPr/>
                <p:nvPr/>
              </p:nvSpPr>
              <p:spPr>
                <a:xfrm>
                  <a:off x="347894" y="4581575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7" name="AutoShape 27"/>
                <p:cNvSpPr/>
                <p:nvPr/>
              </p:nvSpPr>
              <p:spPr>
                <a:xfrm>
                  <a:off x="347894" y="4902148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8" name="AutoShape 28"/>
                <p:cNvSpPr/>
                <p:nvPr/>
              </p:nvSpPr>
              <p:spPr>
                <a:xfrm>
                  <a:off x="347894" y="5222721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9" name="AutoShape 29"/>
                <p:cNvSpPr/>
                <p:nvPr/>
              </p:nvSpPr>
              <p:spPr>
                <a:xfrm>
                  <a:off x="347894" y="5543294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0" name="AutoShape 30"/>
                <p:cNvSpPr/>
                <p:nvPr/>
              </p:nvSpPr>
              <p:spPr>
                <a:xfrm>
                  <a:off x="347894" y="5863867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1" name="AutoShape 31"/>
                <p:cNvSpPr/>
                <p:nvPr/>
              </p:nvSpPr>
              <p:spPr>
                <a:xfrm>
                  <a:off x="347894" y="6184440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2" name="AutoShape 32"/>
                <p:cNvSpPr/>
                <p:nvPr/>
              </p:nvSpPr>
              <p:spPr>
                <a:xfrm>
                  <a:off x="347894" y="6505013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3" name="AutoShape 33"/>
                <p:cNvSpPr/>
                <p:nvPr/>
              </p:nvSpPr>
              <p:spPr>
                <a:xfrm>
                  <a:off x="347894" y="6825586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4" name="AutoShape 34"/>
                <p:cNvSpPr/>
                <p:nvPr/>
              </p:nvSpPr>
              <p:spPr>
                <a:xfrm>
                  <a:off x="347894" y="7146159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5" name="AutoShape 35"/>
                <p:cNvSpPr/>
                <p:nvPr/>
              </p:nvSpPr>
              <p:spPr>
                <a:xfrm>
                  <a:off x="347894" y="7466732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6" name="AutoShape 36"/>
                <p:cNvSpPr/>
                <p:nvPr/>
              </p:nvSpPr>
              <p:spPr>
                <a:xfrm>
                  <a:off x="347894" y="7787305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" name="AutoShape 37"/>
                <p:cNvSpPr/>
                <p:nvPr/>
              </p:nvSpPr>
              <p:spPr>
                <a:xfrm>
                  <a:off x="347894" y="8107878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8" name="AutoShape 38"/>
                <p:cNvSpPr/>
                <p:nvPr/>
              </p:nvSpPr>
              <p:spPr>
                <a:xfrm>
                  <a:off x="347894" y="8428451"/>
                  <a:ext cx="6860712" cy="0"/>
                </a:xfrm>
                <a:prstGeom prst="line">
                  <a:avLst/>
                </a:prstGeom>
                <a:ln w="9525" cap="flat">
                  <a:solidFill>
                    <a:srgbClr val="27A8E0">
                      <a:alpha val="49804"/>
                    </a:srgbClr>
                  </a:solidFill>
                  <a:prstDash val="solid"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40" name="Freeform 40"/>
              <p:cNvSpPr/>
              <p:nvPr/>
            </p:nvSpPr>
            <p:spPr>
              <a:xfrm>
                <a:off x="349644" y="1589610"/>
                <a:ext cx="6860712" cy="432144"/>
              </a:xfrm>
              <a:custGeom>
                <a:avLst/>
                <a:gdLst/>
                <a:ahLst/>
                <a:cxnLst/>
                <a:rect l="l" t="t" r="r" b="b"/>
                <a:pathLst>
                  <a:path w="13641265" h="859239">
                    <a:moveTo>
                      <a:pt x="0" y="0"/>
                    </a:moveTo>
                    <a:lnTo>
                      <a:pt x="13641265" y="0"/>
                    </a:lnTo>
                    <a:lnTo>
                      <a:pt x="13641265" y="859239"/>
                    </a:lnTo>
                    <a:lnTo>
                      <a:pt x="0" y="859239"/>
                    </a:lnTo>
                    <a:close/>
                  </a:path>
                </a:pathLst>
              </a:custGeom>
              <a:solidFill>
                <a:srgbClr val="1988B8"/>
              </a:soli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F90706E2-7FCA-F1F8-DBB6-10BCE5F6032A}"/>
                </a:ext>
              </a:extLst>
            </p:cNvPr>
            <p:cNvGrpSpPr/>
            <p:nvPr/>
          </p:nvGrpSpPr>
          <p:grpSpPr>
            <a:xfrm>
              <a:off x="882587" y="1723132"/>
              <a:ext cx="5782508" cy="165100"/>
              <a:chOff x="882587" y="1723132"/>
              <a:chExt cx="5782508" cy="165100"/>
            </a:xfrm>
          </p:grpSpPr>
          <p:sp>
            <p:nvSpPr>
              <p:cNvPr id="43" name="TextBox 43"/>
              <p:cNvSpPr txBox="1"/>
              <p:nvPr/>
            </p:nvSpPr>
            <p:spPr>
              <a:xfrm>
                <a:off x="2770575" y="1724794"/>
                <a:ext cx="709556" cy="16177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1399"/>
                  </a:lnSpc>
                  <a:spcBef>
                    <a:spcPct val="0"/>
                  </a:spcBef>
                </a:pPr>
                <a:r>
                  <a:rPr lang="en-US" sz="999" b="1" u="none" strike="noStrike" spc="99" dirty="0">
                    <a:solidFill>
                      <a:srgbClr val="FFFEF0"/>
                    </a:solidFill>
                    <a:latin typeface="Plus Jakarta Sans" pitchFamily="2" charset="0"/>
                    <a:cs typeface="Plus Jakarta Sans" pitchFamily="2" charset="0"/>
                  </a:rPr>
                  <a:t>PHONE</a:t>
                </a:r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4534134" y="1724794"/>
                <a:ext cx="2130961" cy="16177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lnSpc>
                    <a:spcPts val="1399"/>
                  </a:lnSpc>
                  <a:spcBef>
                    <a:spcPct val="0"/>
                  </a:spcBef>
                </a:pPr>
                <a:r>
                  <a:rPr lang="en-US" sz="999" b="1" spc="99" dirty="0">
                    <a:solidFill>
                      <a:srgbClr val="FFFEF0"/>
                    </a:solidFill>
                    <a:latin typeface="Plus Jakarta Sans" pitchFamily="2" charset="0"/>
                    <a:cs typeface="Plus Jakarta Sans" pitchFamily="2" charset="0"/>
                  </a:rPr>
                  <a:t>AUDITION SONG</a:t>
                </a:r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882587" y="1723132"/>
                <a:ext cx="844554" cy="16510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400"/>
                  </a:lnSpc>
                </a:pPr>
                <a:r>
                  <a:rPr lang="en-US" sz="1000" b="1" spc="100" dirty="0">
                    <a:solidFill>
                      <a:srgbClr val="FFFEF0"/>
                    </a:solidFill>
                    <a:latin typeface="Plus Jakarta Sans" pitchFamily="2" charset="0"/>
                    <a:cs typeface="Plus Jakarta Sans" pitchFamily="2" charset="0"/>
                  </a:rPr>
                  <a:t>FULL NAME</a:t>
                </a:r>
              </a:p>
            </p:txBody>
          </p:sp>
        </p:grpSp>
        <p:sp>
          <p:nvSpPr>
            <p:cNvPr id="42" name="QuickSignup"/>
            <p:cNvSpPr/>
            <p:nvPr/>
          </p:nvSpPr>
          <p:spPr>
            <a:xfrm rot="5400000">
              <a:off x="7040313" y="9954823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alphaModFix amt="50000"/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24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Fraunces 9pt SuperSoft SemiBold</vt:lpstr>
      <vt:lpstr>Plus Jakarta Sans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of Audition, Bake Sales, Chair Massage sign up sheets (Portrait)</dc:title>
  <dc:creator>Computer</dc:creator>
  <cp:lastModifiedBy>Hoang Anh</cp:lastModifiedBy>
  <cp:revision>8</cp:revision>
  <dcterms:created xsi:type="dcterms:W3CDTF">2006-08-16T00:00:00Z</dcterms:created>
  <dcterms:modified xsi:type="dcterms:W3CDTF">2024-05-30T02:38:01Z</dcterms:modified>
  <dc:identifier>DAGGkwe0V9o</dc:identifier>
</cp:coreProperties>
</file>