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Plus Jakarta Sans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167" autoAdjust="0"/>
    <p:restoredTop sz="94667" autoAdjust="0"/>
  </p:normalViewPr>
  <p:slideViewPr>
    <p:cSldViewPr>
      <p:cViewPr varScale="1">
        <p:scale>
          <a:sx n="71" d="100"/>
          <a:sy n="71" d="100"/>
        </p:scale>
        <p:origin x="222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Audition 2">
            <a:extLst>
              <a:ext uri="{FF2B5EF4-FFF2-40B4-BE49-F238E27FC236}">
                <a16:creationId xmlns:a16="http://schemas.microsoft.com/office/drawing/2014/main" id="{5DD6B8DC-C3CE-87CB-08E8-DD1087835D74}"/>
              </a:ext>
            </a:extLst>
          </p:cNvPr>
          <p:cNvGrpSpPr/>
          <p:nvPr/>
        </p:nvGrpSpPr>
        <p:grpSpPr>
          <a:xfrm>
            <a:off x="0" y="0"/>
            <a:ext cx="7560000" cy="10692000"/>
            <a:chOff x="0" y="0"/>
            <a:chExt cx="7560000" cy="10692000"/>
          </a:xfrm>
        </p:grpSpPr>
        <p:sp>
          <p:nvSpPr>
            <p:cNvPr id="2" name="Freeform 2"/>
            <p:cNvSpPr/>
            <p:nvPr/>
          </p:nvSpPr>
          <p:spPr>
            <a:xfrm>
              <a:off x="0" y="0"/>
              <a:ext cx="7560000" cy="10692000"/>
            </a:xfrm>
            <a:custGeom>
              <a:avLst/>
              <a:gdLst/>
              <a:ahLst/>
              <a:cxnLst/>
              <a:rect l="l" t="t" r="r" b="b"/>
              <a:pathLst>
                <a:path w="7560000" h="10692000">
                  <a:moveTo>
                    <a:pt x="0" y="0"/>
                  </a:moveTo>
                  <a:lnTo>
                    <a:pt x="7560000" y="0"/>
                  </a:lnTo>
                  <a:lnTo>
                    <a:pt x="7560000" y="10692000"/>
                  </a:lnTo>
                  <a:lnTo>
                    <a:pt x="0" y="10692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54276" r="-5799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7560000" cy="7139625"/>
            </a:xfrm>
            <a:custGeom>
              <a:avLst/>
              <a:gdLst/>
              <a:ahLst/>
              <a:cxnLst/>
              <a:rect l="l" t="t" r="r" b="b"/>
              <a:pathLst>
                <a:path w="5051784" h="4770879">
                  <a:moveTo>
                    <a:pt x="0" y="0"/>
                  </a:moveTo>
                  <a:lnTo>
                    <a:pt x="5051784" y="0"/>
                  </a:lnTo>
                  <a:lnTo>
                    <a:pt x="5051784" y="4770879"/>
                  </a:lnTo>
                  <a:lnTo>
                    <a:pt x="0" y="4770879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47443F">
                    <a:alpha val="0"/>
                  </a:srgbClr>
                </a:gs>
              </a:gsLst>
              <a:lin ang="5400000"/>
            </a:gra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CA137170-2C37-DAAB-8F87-4EB6A24DFD0A}"/>
                </a:ext>
              </a:extLst>
            </p:cNvPr>
            <p:cNvGrpSpPr/>
            <p:nvPr/>
          </p:nvGrpSpPr>
          <p:grpSpPr>
            <a:xfrm>
              <a:off x="418245" y="8735906"/>
              <a:ext cx="6723509" cy="1304325"/>
              <a:chOff x="418245" y="3587249"/>
              <a:chExt cx="6723509" cy="1304325"/>
            </a:xfrm>
          </p:grpSpPr>
          <p:sp>
            <p:nvSpPr>
              <p:cNvPr id="147" name="Freeform 9">
                <a:extLst>
                  <a:ext uri="{FF2B5EF4-FFF2-40B4-BE49-F238E27FC236}">
                    <a16:creationId xmlns:a16="http://schemas.microsoft.com/office/drawing/2014/main" id="{7CA2670A-09AF-ABBC-3962-ED983688978D}"/>
                  </a:ext>
                </a:extLst>
              </p:cNvPr>
              <p:cNvSpPr/>
              <p:nvPr/>
            </p:nvSpPr>
            <p:spPr>
              <a:xfrm>
                <a:off x="418245" y="3587249"/>
                <a:ext cx="6723509" cy="1304325"/>
              </a:xfrm>
              <a:prstGeom prst="roundRect">
                <a:avLst>
                  <a:gd name="adj" fmla="val 102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AutoShape 11">
                <a:extLst>
                  <a:ext uri="{FF2B5EF4-FFF2-40B4-BE49-F238E27FC236}">
                    <a16:creationId xmlns:a16="http://schemas.microsoft.com/office/drawing/2014/main" id="{B1F886A6-7E00-F910-7B20-23AD66CC375E}"/>
                  </a:ext>
                </a:extLst>
              </p:cNvPr>
              <p:cNvSpPr/>
              <p:nvPr/>
            </p:nvSpPr>
            <p:spPr>
              <a:xfrm>
                <a:off x="709555" y="4310649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AutoShape 12">
                <a:extLst>
                  <a:ext uri="{FF2B5EF4-FFF2-40B4-BE49-F238E27FC236}">
                    <a16:creationId xmlns:a16="http://schemas.microsoft.com/office/drawing/2014/main" id="{B32E1301-36E9-A98A-61D1-F849A49F44CB}"/>
                  </a:ext>
                </a:extLst>
              </p:cNvPr>
              <p:cNvSpPr/>
              <p:nvPr/>
            </p:nvSpPr>
            <p:spPr>
              <a:xfrm>
                <a:off x="709555" y="4638139"/>
                <a:ext cx="2556220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AutoShape 13">
                <a:extLst>
                  <a:ext uri="{FF2B5EF4-FFF2-40B4-BE49-F238E27FC236}">
                    <a16:creationId xmlns:a16="http://schemas.microsoft.com/office/drawing/2014/main" id="{2B34DC1F-91E8-DBDC-9721-AC6514BF8DFF}"/>
                  </a:ext>
                </a:extLst>
              </p:cNvPr>
              <p:cNvSpPr/>
              <p:nvPr/>
            </p:nvSpPr>
            <p:spPr>
              <a:xfrm>
                <a:off x="709555" y="3982395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AutoShape 14">
                <a:extLst>
                  <a:ext uri="{FF2B5EF4-FFF2-40B4-BE49-F238E27FC236}">
                    <a16:creationId xmlns:a16="http://schemas.microsoft.com/office/drawing/2014/main" id="{00864129-2A6E-27BE-1EC1-AA8BACF79A83}"/>
                  </a:ext>
                </a:extLst>
              </p:cNvPr>
              <p:cNvSpPr/>
              <p:nvPr/>
            </p:nvSpPr>
            <p:spPr>
              <a:xfrm>
                <a:off x="4336050" y="3982395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AutoShape 15">
                <a:extLst>
                  <a:ext uri="{FF2B5EF4-FFF2-40B4-BE49-F238E27FC236}">
                    <a16:creationId xmlns:a16="http://schemas.microsoft.com/office/drawing/2014/main" id="{8B03E899-A8E2-3E36-713D-B7C6BEA54E66}"/>
                  </a:ext>
                </a:extLst>
              </p:cNvPr>
              <p:cNvSpPr/>
              <p:nvPr/>
            </p:nvSpPr>
            <p:spPr>
              <a:xfrm>
                <a:off x="2475656" y="3982395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AutoShape 16">
                <a:extLst>
                  <a:ext uri="{FF2B5EF4-FFF2-40B4-BE49-F238E27FC236}">
                    <a16:creationId xmlns:a16="http://schemas.microsoft.com/office/drawing/2014/main" id="{90860139-8301-68D0-2980-5F2C46EC29A2}"/>
                  </a:ext>
                </a:extLst>
              </p:cNvPr>
              <p:cNvSpPr/>
              <p:nvPr/>
            </p:nvSpPr>
            <p:spPr>
              <a:xfrm>
                <a:off x="2475656" y="4310649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TextBox 17">
                <a:extLst>
                  <a:ext uri="{FF2B5EF4-FFF2-40B4-BE49-F238E27FC236}">
                    <a16:creationId xmlns:a16="http://schemas.microsoft.com/office/drawing/2014/main" id="{A865922D-0861-177D-C4FB-C08B07737453}"/>
                  </a:ext>
                </a:extLst>
              </p:cNvPr>
              <p:cNvSpPr txBox="1"/>
              <p:nvPr/>
            </p:nvSpPr>
            <p:spPr>
              <a:xfrm>
                <a:off x="2475656" y="4161752"/>
                <a:ext cx="124230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Years of Singing Experience</a:t>
                </a:r>
              </a:p>
            </p:txBody>
          </p:sp>
          <p:sp>
            <p:nvSpPr>
              <p:cNvPr id="155" name="AutoShape 18">
                <a:extLst>
                  <a:ext uri="{FF2B5EF4-FFF2-40B4-BE49-F238E27FC236}">
                    <a16:creationId xmlns:a16="http://schemas.microsoft.com/office/drawing/2014/main" id="{B0642C8C-8853-EE0B-CDFA-1B8CDEC5492A}"/>
                  </a:ext>
                </a:extLst>
              </p:cNvPr>
              <p:cNvSpPr/>
              <p:nvPr/>
            </p:nvSpPr>
            <p:spPr>
              <a:xfrm flipV="1">
                <a:off x="3545930" y="4633376"/>
                <a:ext cx="1699248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TextBox 19">
                <a:extLst>
                  <a:ext uri="{FF2B5EF4-FFF2-40B4-BE49-F238E27FC236}">
                    <a16:creationId xmlns:a16="http://schemas.microsoft.com/office/drawing/2014/main" id="{F3A143CC-1F32-F597-B643-6AFDC8881A1E}"/>
                  </a:ext>
                </a:extLst>
              </p:cNvPr>
              <p:cNvSpPr txBox="1"/>
              <p:nvPr/>
            </p:nvSpPr>
            <p:spPr>
              <a:xfrm>
                <a:off x="3545930" y="4489243"/>
                <a:ext cx="775975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Composer/Artist</a:t>
                </a:r>
              </a:p>
            </p:txBody>
          </p:sp>
          <p:sp>
            <p:nvSpPr>
              <p:cNvPr id="157" name="AutoShape 20">
                <a:extLst>
                  <a:ext uri="{FF2B5EF4-FFF2-40B4-BE49-F238E27FC236}">
                    <a16:creationId xmlns:a16="http://schemas.microsoft.com/office/drawing/2014/main" id="{7E1F10C8-5296-8B0E-DDD7-A14972E22283}"/>
                  </a:ext>
                </a:extLst>
              </p:cNvPr>
              <p:cNvSpPr/>
              <p:nvPr/>
            </p:nvSpPr>
            <p:spPr>
              <a:xfrm>
                <a:off x="5525332" y="4633376"/>
                <a:ext cx="1325111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AutoShape 21">
                <a:extLst>
                  <a:ext uri="{FF2B5EF4-FFF2-40B4-BE49-F238E27FC236}">
                    <a16:creationId xmlns:a16="http://schemas.microsoft.com/office/drawing/2014/main" id="{0C304E65-2623-F67D-1FA6-E1B9295FE666}"/>
                  </a:ext>
                </a:extLst>
              </p:cNvPr>
              <p:cNvSpPr/>
              <p:nvPr/>
            </p:nvSpPr>
            <p:spPr>
              <a:xfrm flipV="1">
                <a:off x="4336050" y="4310649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TextBox 22">
                <a:extLst>
                  <a:ext uri="{FF2B5EF4-FFF2-40B4-BE49-F238E27FC236}">
                    <a16:creationId xmlns:a16="http://schemas.microsoft.com/office/drawing/2014/main" id="{C94E5923-013D-3AC1-5D2B-FC64CB0A289C}"/>
                  </a:ext>
                </a:extLst>
              </p:cNvPr>
              <p:cNvSpPr txBox="1"/>
              <p:nvPr/>
            </p:nvSpPr>
            <p:spPr>
              <a:xfrm>
                <a:off x="709555" y="4489243"/>
                <a:ext cx="806917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Song Title</a:t>
                </a:r>
              </a:p>
            </p:txBody>
          </p:sp>
          <p:sp>
            <p:nvSpPr>
              <p:cNvPr id="160" name="TextBox 23">
                <a:extLst>
                  <a:ext uri="{FF2B5EF4-FFF2-40B4-BE49-F238E27FC236}">
                    <a16:creationId xmlns:a16="http://schemas.microsoft.com/office/drawing/2014/main" id="{EB32DE32-D176-8233-AF1A-6CEFFF55BC28}"/>
                  </a:ext>
                </a:extLst>
              </p:cNvPr>
              <p:cNvSpPr txBox="1"/>
              <p:nvPr/>
            </p:nvSpPr>
            <p:spPr>
              <a:xfrm>
                <a:off x="709555" y="3833541"/>
                <a:ext cx="403458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Name</a:t>
                </a:r>
              </a:p>
            </p:txBody>
          </p:sp>
          <p:sp>
            <p:nvSpPr>
              <p:cNvPr id="161" name="TextBox 24">
                <a:extLst>
                  <a:ext uri="{FF2B5EF4-FFF2-40B4-BE49-F238E27FC236}">
                    <a16:creationId xmlns:a16="http://schemas.microsoft.com/office/drawing/2014/main" id="{D91D71C0-F1E1-762F-ECAE-2FFC65B9893A}"/>
                  </a:ext>
                </a:extLst>
              </p:cNvPr>
              <p:cNvSpPr txBox="1"/>
              <p:nvPr/>
            </p:nvSpPr>
            <p:spPr>
              <a:xfrm>
                <a:off x="4336050" y="3833583"/>
                <a:ext cx="1049205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Email</a:t>
                </a:r>
              </a:p>
            </p:txBody>
          </p:sp>
          <p:sp>
            <p:nvSpPr>
              <p:cNvPr id="162" name="TextBox 25">
                <a:extLst>
                  <a:ext uri="{FF2B5EF4-FFF2-40B4-BE49-F238E27FC236}">
                    <a16:creationId xmlns:a16="http://schemas.microsoft.com/office/drawing/2014/main" id="{CF05EA4C-A853-0679-1E48-16DBDDA69018}"/>
                  </a:ext>
                </a:extLst>
              </p:cNvPr>
              <p:cNvSpPr txBox="1"/>
              <p:nvPr/>
            </p:nvSpPr>
            <p:spPr>
              <a:xfrm>
                <a:off x="709555" y="4161752"/>
                <a:ext cx="806917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Vocal Range</a:t>
                </a:r>
              </a:p>
            </p:txBody>
          </p:sp>
          <p:sp>
            <p:nvSpPr>
              <p:cNvPr id="163" name="TextBox 26">
                <a:extLst>
                  <a:ext uri="{FF2B5EF4-FFF2-40B4-BE49-F238E27FC236}">
                    <a16:creationId xmlns:a16="http://schemas.microsoft.com/office/drawing/2014/main" id="{E153D262-3B39-A328-D4B2-E3E36465967E}"/>
                  </a:ext>
                </a:extLst>
              </p:cNvPr>
              <p:cNvSpPr txBox="1"/>
              <p:nvPr/>
            </p:nvSpPr>
            <p:spPr>
              <a:xfrm>
                <a:off x="2475656" y="3833583"/>
                <a:ext cx="311150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Phone</a:t>
                </a:r>
              </a:p>
            </p:txBody>
          </p:sp>
          <p:sp>
            <p:nvSpPr>
              <p:cNvPr id="164" name="TextBox 27">
                <a:extLst>
                  <a:ext uri="{FF2B5EF4-FFF2-40B4-BE49-F238E27FC236}">
                    <a16:creationId xmlns:a16="http://schemas.microsoft.com/office/drawing/2014/main" id="{FE5F11ED-7FFA-7A0E-B0E5-92F0C12D4EB3}"/>
                  </a:ext>
                </a:extLst>
              </p:cNvPr>
              <p:cNvSpPr txBox="1"/>
              <p:nvPr/>
            </p:nvSpPr>
            <p:spPr>
              <a:xfrm>
                <a:off x="5525332" y="4489214"/>
                <a:ext cx="775975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Length of Piece</a:t>
                </a:r>
              </a:p>
            </p:txBody>
          </p:sp>
          <p:sp>
            <p:nvSpPr>
              <p:cNvPr id="165" name="TextBox 28">
                <a:extLst>
                  <a:ext uri="{FF2B5EF4-FFF2-40B4-BE49-F238E27FC236}">
                    <a16:creationId xmlns:a16="http://schemas.microsoft.com/office/drawing/2014/main" id="{27DEE3FD-9148-480B-849D-3E8DC16CC186}"/>
                  </a:ext>
                </a:extLst>
              </p:cNvPr>
              <p:cNvSpPr txBox="1"/>
              <p:nvPr/>
            </p:nvSpPr>
            <p:spPr>
              <a:xfrm>
                <a:off x="4336050" y="4161752"/>
                <a:ext cx="149031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Previous Singing Training (if any)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FB33B3EB-685B-7079-A1FC-E4EF3DA3470D}"/>
                </a:ext>
              </a:extLst>
            </p:cNvPr>
            <p:cNvGrpSpPr/>
            <p:nvPr/>
          </p:nvGrpSpPr>
          <p:grpSpPr>
            <a:xfrm>
              <a:off x="418245" y="7019687"/>
              <a:ext cx="6723509" cy="1304325"/>
              <a:chOff x="418245" y="3587249"/>
              <a:chExt cx="6723509" cy="1304325"/>
            </a:xfrm>
          </p:grpSpPr>
          <p:sp>
            <p:nvSpPr>
              <p:cNvPr id="127" name="Freeform 9">
                <a:extLst>
                  <a:ext uri="{FF2B5EF4-FFF2-40B4-BE49-F238E27FC236}">
                    <a16:creationId xmlns:a16="http://schemas.microsoft.com/office/drawing/2014/main" id="{9CACC9EC-991D-FA3A-83DC-E25952CF094D}"/>
                  </a:ext>
                </a:extLst>
              </p:cNvPr>
              <p:cNvSpPr/>
              <p:nvPr/>
            </p:nvSpPr>
            <p:spPr>
              <a:xfrm>
                <a:off x="418245" y="3587249"/>
                <a:ext cx="6723509" cy="1304325"/>
              </a:xfrm>
              <a:prstGeom prst="roundRect">
                <a:avLst>
                  <a:gd name="adj" fmla="val 102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AutoShape 11">
                <a:extLst>
                  <a:ext uri="{FF2B5EF4-FFF2-40B4-BE49-F238E27FC236}">
                    <a16:creationId xmlns:a16="http://schemas.microsoft.com/office/drawing/2014/main" id="{F3BF3849-8CAF-D997-4723-A924BA638010}"/>
                  </a:ext>
                </a:extLst>
              </p:cNvPr>
              <p:cNvSpPr/>
              <p:nvPr/>
            </p:nvSpPr>
            <p:spPr>
              <a:xfrm>
                <a:off x="709555" y="4310649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AutoShape 12">
                <a:extLst>
                  <a:ext uri="{FF2B5EF4-FFF2-40B4-BE49-F238E27FC236}">
                    <a16:creationId xmlns:a16="http://schemas.microsoft.com/office/drawing/2014/main" id="{D1147406-61B1-FDD9-169E-95B837B794ED}"/>
                  </a:ext>
                </a:extLst>
              </p:cNvPr>
              <p:cNvSpPr/>
              <p:nvPr/>
            </p:nvSpPr>
            <p:spPr>
              <a:xfrm>
                <a:off x="709555" y="4638139"/>
                <a:ext cx="2556220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AutoShape 13">
                <a:extLst>
                  <a:ext uri="{FF2B5EF4-FFF2-40B4-BE49-F238E27FC236}">
                    <a16:creationId xmlns:a16="http://schemas.microsoft.com/office/drawing/2014/main" id="{3FFB9E85-2867-A476-0E6F-5649971D5582}"/>
                  </a:ext>
                </a:extLst>
              </p:cNvPr>
              <p:cNvSpPr/>
              <p:nvPr/>
            </p:nvSpPr>
            <p:spPr>
              <a:xfrm>
                <a:off x="709555" y="3982395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AutoShape 14">
                <a:extLst>
                  <a:ext uri="{FF2B5EF4-FFF2-40B4-BE49-F238E27FC236}">
                    <a16:creationId xmlns:a16="http://schemas.microsoft.com/office/drawing/2014/main" id="{AC4E1463-5EDB-0853-D0E5-3608416553E9}"/>
                  </a:ext>
                </a:extLst>
              </p:cNvPr>
              <p:cNvSpPr/>
              <p:nvPr/>
            </p:nvSpPr>
            <p:spPr>
              <a:xfrm>
                <a:off x="4336050" y="3982395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AutoShape 15">
                <a:extLst>
                  <a:ext uri="{FF2B5EF4-FFF2-40B4-BE49-F238E27FC236}">
                    <a16:creationId xmlns:a16="http://schemas.microsoft.com/office/drawing/2014/main" id="{6EFC3CA3-F86A-D4A8-2D37-59E8FDACD5D9}"/>
                  </a:ext>
                </a:extLst>
              </p:cNvPr>
              <p:cNvSpPr/>
              <p:nvPr/>
            </p:nvSpPr>
            <p:spPr>
              <a:xfrm>
                <a:off x="2475656" y="3982395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AutoShape 16">
                <a:extLst>
                  <a:ext uri="{FF2B5EF4-FFF2-40B4-BE49-F238E27FC236}">
                    <a16:creationId xmlns:a16="http://schemas.microsoft.com/office/drawing/2014/main" id="{71BE6AF0-E8BC-BB9D-9D25-883789D68AC4}"/>
                  </a:ext>
                </a:extLst>
              </p:cNvPr>
              <p:cNvSpPr/>
              <p:nvPr/>
            </p:nvSpPr>
            <p:spPr>
              <a:xfrm>
                <a:off x="2475656" y="4310649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TextBox 17">
                <a:extLst>
                  <a:ext uri="{FF2B5EF4-FFF2-40B4-BE49-F238E27FC236}">
                    <a16:creationId xmlns:a16="http://schemas.microsoft.com/office/drawing/2014/main" id="{6A1ADDCC-3B83-A4C5-582B-F08B11AE162B}"/>
                  </a:ext>
                </a:extLst>
              </p:cNvPr>
              <p:cNvSpPr txBox="1"/>
              <p:nvPr/>
            </p:nvSpPr>
            <p:spPr>
              <a:xfrm>
                <a:off x="2475656" y="4161752"/>
                <a:ext cx="124230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Years of Singing Experience</a:t>
                </a:r>
              </a:p>
            </p:txBody>
          </p:sp>
          <p:sp>
            <p:nvSpPr>
              <p:cNvPr id="135" name="AutoShape 18">
                <a:extLst>
                  <a:ext uri="{FF2B5EF4-FFF2-40B4-BE49-F238E27FC236}">
                    <a16:creationId xmlns:a16="http://schemas.microsoft.com/office/drawing/2014/main" id="{DF577716-BD9C-B847-9E07-1A05462A8D5E}"/>
                  </a:ext>
                </a:extLst>
              </p:cNvPr>
              <p:cNvSpPr/>
              <p:nvPr/>
            </p:nvSpPr>
            <p:spPr>
              <a:xfrm flipV="1">
                <a:off x="3545930" y="4633376"/>
                <a:ext cx="1699248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TextBox 19">
                <a:extLst>
                  <a:ext uri="{FF2B5EF4-FFF2-40B4-BE49-F238E27FC236}">
                    <a16:creationId xmlns:a16="http://schemas.microsoft.com/office/drawing/2014/main" id="{2790C401-2FAD-02D7-3282-58294BDC7A68}"/>
                  </a:ext>
                </a:extLst>
              </p:cNvPr>
              <p:cNvSpPr txBox="1"/>
              <p:nvPr/>
            </p:nvSpPr>
            <p:spPr>
              <a:xfrm>
                <a:off x="3545930" y="4489243"/>
                <a:ext cx="775975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Composer/Artist</a:t>
                </a:r>
              </a:p>
            </p:txBody>
          </p:sp>
          <p:sp>
            <p:nvSpPr>
              <p:cNvPr id="137" name="AutoShape 20">
                <a:extLst>
                  <a:ext uri="{FF2B5EF4-FFF2-40B4-BE49-F238E27FC236}">
                    <a16:creationId xmlns:a16="http://schemas.microsoft.com/office/drawing/2014/main" id="{3D2AD978-3D78-D023-E9AF-43DAE9A1A303}"/>
                  </a:ext>
                </a:extLst>
              </p:cNvPr>
              <p:cNvSpPr/>
              <p:nvPr/>
            </p:nvSpPr>
            <p:spPr>
              <a:xfrm>
                <a:off x="5525332" y="4633376"/>
                <a:ext cx="1325111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AutoShape 21">
                <a:extLst>
                  <a:ext uri="{FF2B5EF4-FFF2-40B4-BE49-F238E27FC236}">
                    <a16:creationId xmlns:a16="http://schemas.microsoft.com/office/drawing/2014/main" id="{00D4ED34-0D80-7708-F700-444D927A6EEB}"/>
                  </a:ext>
                </a:extLst>
              </p:cNvPr>
              <p:cNvSpPr/>
              <p:nvPr/>
            </p:nvSpPr>
            <p:spPr>
              <a:xfrm flipV="1">
                <a:off x="4336050" y="4310649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TextBox 22">
                <a:extLst>
                  <a:ext uri="{FF2B5EF4-FFF2-40B4-BE49-F238E27FC236}">
                    <a16:creationId xmlns:a16="http://schemas.microsoft.com/office/drawing/2014/main" id="{98B58B43-035E-BF14-3BCF-635533E8428C}"/>
                  </a:ext>
                </a:extLst>
              </p:cNvPr>
              <p:cNvSpPr txBox="1"/>
              <p:nvPr/>
            </p:nvSpPr>
            <p:spPr>
              <a:xfrm>
                <a:off x="709555" y="4489243"/>
                <a:ext cx="806917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Song Title</a:t>
                </a:r>
              </a:p>
            </p:txBody>
          </p:sp>
          <p:sp>
            <p:nvSpPr>
              <p:cNvPr id="140" name="TextBox 23">
                <a:extLst>
                  <a:ext uri="{FF2B5EF4-FFF2-40B4-BE49-F238E27FC236}">
                    <a16:creationId xmlns:a16="http://schemas.microsoft.com/office/drawing/2014/main" id="{2FF2472D-83EC-4391-B4CC-C5B674F79CF0}"/>
                  </a:ext>
                </a:extLst>
              </p:cNvPr>
              <p:cNvSpPr txBox="1"/>
              <p:nvPr/>
            </p:nvSpPr>
            <p:spPr>
              <a:xfrm>
                <a:off x="709555" y="3833541"/>
                <a:ext cx="403458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Name</a:t>
                </a:r>
              </a:p>
            </p:txBody>
          </p:sp>
          <p:sp>
            <p:nvSpPr>
              <p:cNvPr id="141" name="TextBox 24">
                <a:extLst>
                  <a:ext uri="{FF2B5EF4-FFF2-40B4-BE49-F238E27FC236}">
                    <a16:creationId xmlns:a16="http://schemas.microsoft.com/office/drawing/2014/main" id="{CE456774-38D3-C56D-3AE3-653734809DAD}"/>
                  </a:ext>
                </a:extLst>
              </p:cNvPr>
              <p:cNvSpPr txBox="1"/>
              <p:nvPr/>
            </p:nvSpPr>
            <p:spPr>
              <a:xfrm>
                <a:off x="4336050" y="3833583"/>
                <a:ext cx="1049205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Email</a:t>
                </a:r>
              </a:p>
            </p:txBody>
          </p:sp>
          <p:sp>
            <p:nvSpPr>
              <p:cNvPr id="142" name="TextBox 25">
                <a:extLst>
                  <a:ext uri="{FF2B5EF4-FFF2-40B4-BE49-F238E27FC236}">
                    <a16:creationId xmlns:a16="http://schemas.microsoft.com/office/drawing/2014/main" id="{8A576618-776B-6B40-EBE3-0114CD5B4683}"/>
                  </a:ext>
                </a:extLst>
              </p:cNvPr>
              <p:cNvSpPr txBox="1"/>
              <p:nvPr/>
            </p:nvSpPr>
            <p:spPr>
              <a:xfrm>
                <a:off x="709555" y="4161752"/>
                <a:ext cx="806917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Vocal Range</a:t>
                </a:r>
              </a:p>
            </p:txBody>
          </p:sp>
          <p:sp>
            <p:nvSpPr>
              <p:cNvPr id="143" name="TextBox 26">
                <a:extLst>
                  <a:ext uri="{FF2B5EF4-FFF2-40B4-BE49-F238E27FC236}">
                    <a16:creationId xmlns:a16="http://schemas.microsoft.com/office/drawing/2014/main" id="{323C55E9-DA02-69C1-225E-A09407B4CAF0}"/>
                  </a:ext>
                </a:extLst>
              </p:cNvPr>
              <p:cNvSpPr txBox="1"/>
              <p:nvPr/>
            </p:nvSpPr>
            <p:spPr>
              <a:xfrm>
                <a:off x="2475656" y="3833583"/>
                <a:ext cx="311150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Phone</a:t>
                </a:r>
              </a:p>
            </p:txBody>
          </p:sp>
          <p:sp>
            <p:nvSpPr>
              <p:cNvPr id="144" name="TextBox 27">
                <a:extLst>
                  <a:ext uri="{FF2B5EF4-FFF2-40B4-BE49-F238E27FC236}">
                    <a16:creationId xmlns:a16="http://schemas.microsoft.com/office/drawing/2014/main" id="{963C4BDE-88BC-35DA-EF29-00F5742EF7FE}"/>
                  </a:ext>
                </a:extLst>
              </p:cNvPr>
              <p:cNvSpPr txBox="1"/>
              <p:nvPr/>
            </p:nvSpPr>
            <p:spPr>
              <a:xfrm>
                <a:off x="5525332" y="4489214"/>
                <a:ext cx="775975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Length of Piece</a:t>
                </a:r>
              </a:p>
            </p:txBody>
          </p:sp>
          <p:sp>
            <p:nvSpPr>
              <p:cNvPr id="145" name="TextBox 28">
                <a:extLst>
                  <a:ext uri="{FF2B5EF4-FFF2-40B4-BE49-F238E27FC236}">
                    <a16:creationId xmlns:a16="http://schemas.microsoft.com/office/drawing/2014/main" id="{3B3018C2-7AC9-2640-DE03-C32BBF365A3C}"/>
                  </a:ext>
                </a:extLst>
              </p:cNvPr>
              <p:cNvSpPr txBox="1"/>
              <p:nvPr/>
            </p:nvSpPr>
            <p:spPr>
              <a:xfrm>
                <a:off x="4336050" y="4161752"/>
                <a:ext cx="149031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Previous Singing Training (if any)</a:t>
                </a: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301C2E3-0489-927D-ADC2-AC6B15496FEF}"/>
                </a:ext>
              </a:extLst>
            </p:cNvPr>
            <p:cNvGrpSpPr/>
            <p:nvPr/>
          </p:nvGrpSpPr>
          <p:grpSpPr>
            <a:xfrm>
              <a:off x="418245" y="5303468"/>
              <a:ext cx="6723509" cy="1304325"/>
              <a:chOff x="418245" y="3587249"/>
              <a:chExt cx="6723509" cy="1304325"/>
            </a:xfrm>
          </p:grpSpPr>
          <p:sp>
            <p:nvSpPr>
              <p:cNvPr id="107" name="Freeform 9">
                <a:extLst>
                  <a:ext uri="{FF2B5EF4-FFF2-40B4-BE49-F238E27FC236}">
                    <a16:creationId xmlns:a16="http://schemas.microsoft.com/office/drawing/2014/main" id="{DBB5E6CD-B0D1-97B1-28EB-2634B37F5697}"/>
                  </a:ext>
                </a:extLst>
              </p:cNvPr>
              <p:cNvSpPr/>
              <p:nvPr/>
            </p:nvSpPr>
            <p:spPr>
              <a:xfrm>
                <a:off x="418245" y="3587249"/>
                <a:ext cx="6723509" cy="1304325"/>
              </a:xfrm>
              <a:prstGeom prst="roundRect">
                <a:avLst>
                  <a:gd name="adj" fmla="val 102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11">
                <a:extLst>
                  <a:ext uri="{FF2B5EF4-FFF2-40B4-BE49-F238E27FC236}">
                    <a16:creationId xmlns:a16="http://schemas.microsoft.com/office/drawing/2014/main" id="{501E238C-A97F-AECB-06FE-495F9D369FB1}"/>
                  </a:ext>
                </a:extLst>
              </p:cNvPr>
              <p:cNvSpPr/>
              <p:nvPr/>
            </p:nvSpPr>
            <p:spPr>
              <a:xfrm>
                <a:off x="709555" y="4310649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AutoShape 12">
                <a:extLst>
                  <a:ext uri="{FF2B5EF4-FFF2-40B4-BE49-F238E27FC236}">
                    <a16:creationId xmlns:a16="http://schemas.microsoft.com/office/drawing/2014/main" id="{77F809A6-9F1D-C218-F315-B47008DD22F5}"/>
                  </a:ext>
                </a:extLst>
              </p:cNvPr>
              <p:cNvSpPr/>
              <p:nvPr/>
            </p:nvSpPr>
            <p:spPr>
              <a:xfrm>
                <a:off x="709555" y="4638139"/>
                <a:ext cx="2556220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AutoShape 13">
                <a:extLst>
                  <a:ext uri="{FF2B5EF4-FFF2-40B4-BE49-F238E27FC236}">
                    <a16:creationId xmlns:a16="http://schemas.microsoft.com/office/drawing/2014/main" id="{292A8ACA-C252-E7B8-48BD-30FD6CD271AC}"/>
                  </a:ext>
                </a:extLst>
              </p:cNvPr>
              <p:cNvSpPr/>
              <p:nvPr/>
            </p:nvSpPr>
            <p:spPr>
              <a:xfrm>
                <a:off x="709555" y="3982395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AutoShape 14">
                <a:extLst>
                  <a:ext uri="{FF2B5EF4-FFF2-40B4-BE49-F238E27FC236}">
                    <a16:creationId xmlns:a16="http://schemas.microsoft.com/office/drawing/2014/main" id="{88E588DF-23E1-0E7F-01A2-0A4E97F5A2F9}"/>
                  </a:ext>
                </a:extLst>
              </p:cNvPr>
              <p:cNvSpPr/>
              <p:nvPr/>
            </p:nvSpPr>
            <p:spPr>
              <a:xfrm>
                <a:off x="4336050" y="3982395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AutoShape 15">
                <a:extLst>
                  <a:ext uri="{FF2B5EF4-FFF2-40B4-BE49-F238E27FC236}">
                    <a16:creationId xmlns:a16="http://schemas.microsoft.com/office/drawing/2014/main" id="{9FCA95BB-A3EB-1FB8-A8B3-6183A04A9A36}"/>
                  </a:ext>
                </a:extLst>
              </p:cNvPr>
              <p:cNvSpPr/>
              <p:nvPr/>
            </p:nvSpPr>
            <p:spPr>
              <a:xfrm>
                <a:off x="2475656" y="3982395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AutoShape 16">
                <a:extLst>
                  <a:ext uri="{FF2B5EF4-FFF2-40B4-BE49-F238E27FC236}">
                    <a16:creationId xmlns:a16="http://schemas.microsoft.com/office/drawing/2014/main" id="{2056A1AB-007D-AD8D-A62A-F819CD1E8231}"/>
                  </a:ext>
                </a:extLst>
              </p:cNvPr>
              <p:cNvSpPr/>
              <p:nvPr/>
            </p:nvSpPr>
            <p:spPr>
              <a:xfrm>
                <a:off x="2475656" y="4310649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TextBox 17">
                <a:extLst>
                  <a:ext uri="{FF2B5EF4-FFF2-40B4-BE49-F238E27FC236}">
                    <a16:creationId xmlns:a16="http://schemas.microsoft.com/office/drawing/2014/main" id="{BB4AA78C-7800-B14B-DBEF-416941BC0D2A}"/>
                  </a:ext>
                </a:extLst>
              </p:cNvPr>
              <p:cNvSpPr txBox="1"/>
              <p:nvPr/>
            </p:nvSpPr>
            <p:spPr>
              <a:xfrm>
                <a:off x="2475656" y="4161752"/>
                <a:ext cx="124230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Years of Singing Experience</a:t>
                </a:r>
              </a:p>
            </p:txBody>
          </p:sp>
          <p:sp>
            <p:nvSpPr>
              <p:cNvPr id="115" name="AutoShape 18">
                <a:extLst>
                  <a:ext uri="{FF2B5EF4-FFF2-40B4-BE49-F238E27FC236}">
                    <a16:creationId xmlns:a16="http://schemas.microsoft.com/office/drawing/2014/main" id="{BAB3BF01-385C-CB66-636A-CA3B53EF2C49}"/>
                  </a:ext>
                </a:extLst>
              </p:cNvPr>
              <p:cNvSpPr/>
              <p:nvPr/>
            </p:nvSpPr>
            <p:spPr>
              <a:xfrm flipV="1">
                <a:off x="3545930" y="4633376"/>
                <a:ext cx="1699248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TextBox 19">
                <a:extLst>
                  <a:ext uri="{FF2B5EF4-FFF2-40B4-BE49-F238E27FC236}">
                    <a16:creationId xmlns:a16="http://schemas.microsoft.com/office/drawing/2014/main" id="{C86D8E1D-F0CA-4D14-2990-6B14A077D735}"/>
                  </a:ext>
                </a:extLst>
              </p:cNvPr>
              <p:cNvSpPr txBox="1"/>
              <p:nvPr/>
            </p:nvSpPr>
            <p:spPr>
              <a:xfrm>
                <a:off x="3545930" y="4489243"/>
                <a:ext cx="775975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Composer/Artist</a:t>
                </a:r>
              </a:p>
            </p:txBody>
          </p:sp>
          <p:sp>
            <p:nvSpPr>
              <p:cNvPr id="117" name="AutoShape 20">
                <a:extLst>
                  <a:ext uri="{FF2B5EF4-FFF2-40B4-BE49-F238E27FC236}">
                    <a16:creationId xmlns:a16="http://schemas.microsoft.com/office/drawing/2014/main" id="{1A366F22-FE80-6E6A-AAED-4D3BB9308567}"/>
                  </a:ext>
                </a:extLst>
              </p:cNvPr>
              <p:cNvSpPr/>
              <p:nvPr/>
            </p:nvSpPr>
            <p:spPr>
              <a:xfrm>
                <a:off x="5525332" y="4633376"/>
                <a:ext cx="1325111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AutoShape 21">
                <a:extLst>
                  <a:ext uri="{FF2B5EF4-FFF2-40B4-BE49-F238E27FC236}">
                    <a16:creationId xmlns:a16="http://schemas.microsoft.com/office/drawing/2014/main" id="{E5FC26E2-0108-697F-7A94-1F223F08A805}"/>
                  </a:ext>
                </a:extLst>
              </p:cNvPr>
              <p:cNvSpPr/>
              <p:nvPr/>
            </p:nvSpPr>
            <p:spPr>
              <a:xfrm flipV="1">
                <a:off x="4336050" y="4310649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TextBox 22">
                <a:extLst>
                  <a:ext uri="{FF2B5EF4-FFF2-40B4-BE49-F238E27FC236}">
                    <a16:creationId xmlns:a16="http://schemas.microsoft.com/office/drawing/2014/main" id="{FC521759-1285-7C00-52C5-5DE34B985FCE}"/>
                  </a:ext>
                </a:extLst>
              </p:cNvPr>
              <p:cNvSpPr txBox="1"/>
              <p:nvPr/>
            </p:nvSpPr>
            <p:spPr>
              <a:xfrm>
                <a:off x="709555" y="4489243"/>
                <a:ext cx="806917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Song Title</a:t>
                </a:r>
              </a:p>
            </p:txBody>
          </p:sp>
          <p:sp>
            <p:nvSpPr>
              <p:cNvPr id="120" name="TextBox 23">
                <a:extLst>
                  <a:ext uri="{FF2B5EF4-FFF2-40B4-BE49-F238E27FC236}">
                    <a16:creationId xmlns:a16="http://schemas.microsoft.com/office/drawing/2014/main" id="{D9004354-843F-1219-4682-116774788AB8}"/>
                  </a:ext>
                </a:extLst>
              </p:cNvPr>
              <p:cNvSpPr txBox="1"/>
              <p:nvPr/>
            </p:nvSpPr>
            <p:spPr>
              <a:xfrm>
                <a:off x="709555" y="3833541"/>
                <a:ext cx="403458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Name</a:t>
                </a:r>
              </a:p>
            </p:txBody>
          </p:sp>
          <p:sp>
            <p:nvSpPr>
              <p:cNvPr id="121" name="TextBox 24">
                <a:extLst>
                  <a:ext uri="{FF2B5EF4-FFF2-40B4-BE49-F238E27FC236}">
                    <a16:creationId xmlns:a16="http://schemas.microsoft.com/office/drawing/2014/main" id="{B73B5E17-D038-A608-094E-F0DF3463615B}"/>
                  </a:ext>
                </a:extLst>
              </p:cNvPr>
              <p:cNvSpPr txBox="1"/>
              <p:nvPr/>
            </p:nvSpPr>
            <p:spPr>
              <a:xfrm>
                <a:off x="4336050" y="3833583"/>
                <a:ext cx="1049205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Email</a:t>
                </a:r>
              </a:p>
            </p:txBody>
          </p:sp>
          <p:sp>
            <p:nvSpPr>
              <p:cNvPr id="122" name="TextBox 25">
                <a:extLst>
                  <a:ext uri="{FF2B5EF4-FFF2-40B4-BE49-F238E27FC236}">
                    <a16:creationId xmlns:a16="http://schemas.microsoft.com/office/drawing/2014/main" id="{99639B74-A633-C6E5-D8F3-C59FEC34BCE9}"/>
                  </a:ext>
                </a:extLst>
              </p:cNvPr>
              <p:cNvSpPr txBox="1"/>
              <p:nvPr/>
            </p:nvSpPr>
            <p:spPr>
              <a:xfrm>
                <a:off x="709555" y="4161752"/>
                <a:ext cx="806917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Vocal Range</a:t>
                </a:r>
              </a:p>
            </p:txBody>
          </p:sp>
          <p:sp>
            <p:nvSpPr>
              <p:cNvPr id="123" name="TextBox 26">
                <a:extLst>
                  <a:ext uri="{FF2B5EF4-FFF2-40B4-BE49-F238E27FC236}">
                    <a16:creationId xmlns:a16="http://schemas.microsoft.com/office/drawing/2014/main" id="{9093C6F8-27EB-195A-0010-9304406597E2}"/>
                  </a:ext>
                </a:extLst>
              </p:cNvPr>
              <p:cNvSpPr txBox="1"/>
              <p:nvPr/>
            </p:nvSpPr>
            <p:spPr>
              <a:xfrm>
                <a:off x="2475656" y="3833583"/>
                <a:ext cx="311150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Phone</a:t>
                </a:r>
              </a:p>
            </p:txBody>
          </p:sp>
          <p:sp>
            <p:nvSpPr>
              <p:cNvPr id="124" name="TextBox 27">
                <a:extLst>
                  <a:ext uri="{FF2B5EF4-FFF2-40B4-BE49-F238E27FC236}">
                    <a16:creationId xmlns:a16="http://schemas.microsoft.com/office/drawing/2014/main" id="{4536957F-0585-0879-38D6-E2F68C169D8E}"/>
                  </a:ext>
                </a:extLst>
              </p:cNvPr>
              <p:cNvSpPr txBox="1"/>
              <p:nvPr/>
            </p:nvSpPr>
            <p:spPr>
              <a:xfrm>
                <a:off x="5525332" y="4489214"/>
                <a:ext cx="775975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Length of Piece</a:t>
                </a:r>
              </a:p>
            </p:txBody>
          </p:sp>
          <p:sp>
            <p:nvSpPr>
              <p:cNvPr id="125" name="TextBox 28">
                <a:extLst>
                  <a:ext uri="{FF2B5EF4-FFF2-40B4-BE49-F238E27FC236}">
                    <a16:creationId xmlns:a16="http://schemas.microsoft.com/office/drawing/2014/main" id="{D983E923-74F4-3889-A500-7C8D5D45BA08}"/>
                  </a:ext>
                </a:extLst>
              </p:cNvPr>
              <p:cNvSpPr txBox="1"/>
              <p:nvPr/>
            </p:nvSpPr>
            <p:spPr>
              <a:xfrm>
                <a:off x="4336050" y="4161752"/>
                <a:ext cx="149031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Previous Singing Training (if any)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6298F52A-3F4E-E30E-8D3F-E17F47E0C1D5}"/>
                </a:ext>
              </a:extLst>
            </p:cNvPr>
            <p:cNvGrpSpPr/>
            <p:nvPr/>
          </p:nvGrpSpPr>
          <p:grpSpPr>
            <a:xfrm>
              <a:off x="418245" y="3587249"/>
              <a:ext cx="6723509" cy="1304325"/>
              <a:chOff x="418245" y="3587249"/>
              <a:chExt cx="6723509" cy="13043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418245" y="3587249"/>
                <a:ext cx="6723509" cy="1304325"/>
              </a:xfrm>
              <a:prstGeom prst="roundRect">
                <a:avLst>
                  <a:gd name="adj" fmla="val 10277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AutoShape 11"/>
              <p:cNvSpPr/>
              <p:nvPr/>
            </p:nvSpPr>
            <p:spPr>
              <a:xfrm>
                <a:off x="709555" y="4310649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AutoShape 12"/>
              <p:cNvSpPr/>
              <p:nvPr/>
            </p:nvSpPr>
            <p:spPr>
              <a:xfrm>
                <a:off x="709555" y="4638139"/>
                <a:ext cx="2556220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AutoShape 13"/>
              <p:cNvSpPr/>
              <p:nvPr/>
            </p:nvSpPr>
            <p:spPr>
              <a:xfrm>
                <a:off x="709555" y="3982395"/>
                <a:ext cx="1485946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AutoShape 14"/>
              <p:cNvSpPr/>
              <p:nvPr/>
            </p:nvSpPr>
            <p:spPr>
              <a:xfrm>
                <a:off x="4336050" y="3982395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5"/>
              <p:cNvSpPr/>
              <p:nvPr/>
            </p:nvSpPr>
            <p:spPr>
              <a:xfrm>
                <a:off x="2475656" y="3982395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AutoShape 16"/>
              <p:cNvSpPr/>
              <p:nvPr/>
            </p:nvSpPr>
            <p:spPr>
              <a:xfrm>
                <a:off x="2475656" y="4310649"/>
                <a:ext cx="1580239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2475656" y="4161752"/>
                <a:ext cx="124230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Years of Singing Experience</a:t>
                </a:r>
              </a:p>
            </p:txBody>
          </p:sp>
          <p:sp>
            <p:nvSpPr>
              <p:cNvPr id="18" name="AutoShape 18"/>
              <p:cNvSpPr/>
              <p:nvPr/>
            </p:nvSpPr>
            <p:spPr>
              <a:xfrm flipV="1">
                <a:off x="3545930" y="4633376"/>
                <a:ext cx="1699248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3545930" y="4489243"/>
                <a:ext cx="775975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Composer/Artist</a:t>
                </a:r>
              </a:p>
            </p:txBody>
          </p:sp>
          <p:sp>
            <p:nvSpPr>
              <p:cNvPr id="20" name="AutoShape 20"/>
              <p:cNvSpPr/>
              <p:nvPr/>
            </p:nvSpPr>
            <p:spPr>
              <a:xfrm>
                <a:off x="5525332" y="4633376"/>
                <a:ext cx="1325111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AutoShape 21"/>
              <p:cNvSpPr/>
              <p:nvPr/>
            </p:nvSpPr>
            <p:spPr>
              <a:xfrm flipV="1">
                <a:off x="4336050" y="4310649"/>
                <a:ext cx="2514394" cy="0"/>
              </a:xfrm>
              <a:prstGeom prst="line">
                <a:avLst/>
              </a:prstGeom>
              <a:ln w="6350" cap="flat">
                <a:solidFill>
                  <a:srgbClr val="8D948B">
                    <a:alpha val="49804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09555" y="4489243"/>
                <a:ext cx="806917" cy="10786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Song Title</a:t>
                </a: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09555" y="3833541"/>
                <a:ext cx="403458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Name</a:t>
                </a:r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4336050" y="3833583"/>
                <a:ext cx="1049205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Email</a:t>
                </a:r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709555" y="4161752"/>
                <a:ext cx="806917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 dirty="0">
                    <a:solidFill>
                      <a:srgbClr val="4B5648"/>
                    </a:solidFill>
                    <a:latin typeface="Plus Jakarta Sans"/>
                  </a:rPr>
                  <a:t>Vocal Range</a:t>
                </a: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2475656" y="3833583"/>
                <a:ext cx="311150" cy="10785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Phone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5525332" y="4489214"/>
                <a:ext cx="775975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Length of Piece</a:t>
                </a:r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4336050" y="4161752"/>
                <a:ext cx="1490311" cy="10789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980"/>
                  </a:lnSpc>
                </a:pPr>
                <a:r>
                  <a:rPr lang="en-US" sz="700">
                    <a:solidFill>
                      <a:srgbClr val="4B5648"/>
                    </a:solidFill>
                    <a:latin typeface="Plus Jakarta Sans"/>
                  </a:rPr>
                  <a:t>Previous Singing Training (if any)</a:t>
                </a:r>
              </a:p>
            </p:txBody>
          </p:sp>
        </p:grpSp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5F82C60-63E0-7C61-4A62-E8C8CEF6D33C}"/>
                </a:ext>
              </a:extLst>
            </p:cNvPr>
            <p:cNvGrpSpPr/>
            <p:nvPr/>
          </p:nvGrpSpPr>
          <p:grpSpPr>
            <a:xfrm>
              <a:off x="300692" y="451744"/>
              <a:ext cx="6970225" cy="2762740"/>
              <a:chOff x="300692" y="451744"/>
              <a:chExt cx="6970225" cy="2762740"/>
            </a:xfrm>
          </p:grpSpPr>
          <p:sp>
            <p:nvSpPr>
              <p:cNvPr id="6" name="AutoShape 6"/>
              <p:cNvSpPr/>
              <p:nvPr/>
            </p:nvSpPr>
            <p:spPr>
              <a:xfrm>
                <a:off x="5559368" y="1473953"/>
                <a:ext cx="1611209" cy="0"/>
              </a:xfrm>
              <a:prstGeom prst="line">
                <a:avLst/>
              </a:prstGeom>
              <a:ln w="76200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TextBox 98"/>
              <p:cNvSpPr txBox="1"/>
              <p:nvPr/>
            </p:nvSpPr>
            <p:spPr>
              <a:xfrm>
                <a:off x="2081082" y="2431033"/>
                <a:ext cx="2155396" cy="43217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60"/>
                  </a:lnSpc>
                  <a:spcBef>
                    <a:spcPct val="0"/>
                  </a:spcBef>
                </a:pPr>
                <a:r>
                  <a:rPr lang="en-US" sz="1400" dirty="0">
                    <a:solidFill>
                      <a:srgbClr val="FFFFFF"/>
                    </a:solidFill>
                    <a:latin typeface="DM Sans" pitchFamily="2" charset="0"/>
                  </a:rPr>
                  <a:t>STARLIGHT THEATER - 23 ANYWHERE ST., ANY CITY</a:t>
                </a:r>
              </a:p>
            </p:txBody>
          </p:sp>
          <p:sp>
            <p:nvSpPr>
              <p:cNvPr id="99" name="TextBox 99"/>
              <p:cNvSpPr txBox="1"/>
              <p:nvPr/>
            </p:nvSpPr>
            <p:spPr>
              <a:xfrm>
                <a:off x="300692" y="451744"/>
                <a:ext cx="4880329" cy="183184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5057"/>
                  </a:lnSpc>
                  <a:spcBef>
                    <a:spcPct val="0"/>
                  </a:spcBef>
                </a:pPr>
                <a:r>
                  <a:rPr lang="en-US" sz="10750" b="1" spc="-914" dirty="0">
                    <a:solidFill>
                      <a:srgbClr val="FFFFFF"/>
                    </a:solidFill>
                    <a:latin typeface="DM Sans" pitchFamily="2" charset="0"/>
                  </a:rPr>
                  <a:t>Audition</a:t>
                </a:r>
              </a:p>
            </p:txBody>
          </p:sp>
          <p:sp>
            <p:nvSpPr>
              <p:cNvPr id="96" name="TextBox 96"/>
              <p:cNvSpPr txBox="1"/>
              <p:nvPr/>
            </p:nvSpPr>
            <p:spPr>
              <a:xfrm>
                <a:off x="418245" y="642244"/>
                <a:ext cx="1220737" cy="18452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411"/>
                  </a:lnSpc>
                  <a:spcBef>
                    <a:spcPct val="0"/>
                  </a:spcBef>
                </a:pPr>
                <a:r>
                  <a:rPr lang="en-US" sz="1175" dirty="0">
                    <a:solidFill>
                      <a:srgbClr val="FFFFFF"/>
                    </a:solidFill>
                    <a:latin typeface="DM Sans" pitchFamily="2" charset="0"/>
                  </a:rPr>
                  <a:t>Sign up sheet</a:t>
                </a:r>
              </a:p>
            </p:txBody>
          </p:sp>
          <p:sp>
            <p:nvSpPr>
              <p:cNvPr id="100" name="TextBox 100"/>
              <p:cNvSpPr txBox="1"/>
              <p:nvPr/>
            </p:nvSpPr>
            <p:spPr>
              <a:xfrm>
                <a:off x="418245" y="2387953"/>
                <a:ext cx="1220737" cy="25648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2028"/>
                  </a:lnSpc>
                </a:pPr>
                <a:r>
                  <a:rPr lang="en-US" sz="1700" b="1" dirty="0">
                    <a:solidFill>
                      <a:srgbClr val="FFFFFF"/>
                    </a:solidFill>
                    <a:latin typeface="DM Sans" pitchFamily="2" charset="0"/>
                  </a:rPr>
                  <a:t>22 AUGUST</a:t>
                </a:r>
              </a:p>
            </p:txBody>
          </p:sp>
          <p:sp>
            <p:nvSpPr>
              <p:cNvPr id="101" name="TextBox 101"/>
              <p:cNvSpPr txBox="1"/>
              <p:nvPr/>
            </p:nvSpPr>
            <p:spPr>
              <a:xfrm>
                <a:off x="418245" y="2639953"/>
                <a:ext cx="1295913" cy="2141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l">
                  <a:lnSpc>
                    <a:spcPts val="1660"/>
                  </a:lnSpc>
                  <a:spcBef>
                    <a:spcPct val="0"/>
                  </a:spcBef>
                </a:pPr>
                <a:r>
                  <a:rPr lang="en-US" sz="1400" u="none" strike="noStrike" dirty="0">
                    <a:solidFill>
                      <a:srgbClr val="FFFFFF"/>
                    </a:solidFill>
                    <a:latin typeface="DM Sans" pitchFamily="2" charset="0"/>
                  </a:rPr>
                  <a:t>09:00 - 21:00</a:t>
                </a:r>
              </a:p>
            </p:txBody>
          </p: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54D643F4-A1CB-3520-937C-1EA8245A8583}"/>
                  </a:ext>
                </a:extLst>
              </p:cNvPr>
              <p:cNvSpPr txBox="1"/>
              <p:nvPr/>
            </p:nvSpPr>
            <p:spPr>
              <a:xfrm>
                <a:off x="4081163" y="1652518"/>
                <a:ext cx="3189754" cy="1561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9550" b="1" spc="-812" dirty="0">
                    <a:solidFill>
                      <a:srgbClr val="FFFFFF"/>
                    </a:solidFill>
                    <a:latin typeface="DM Sans" pitchFamily="2" charset="0"/>
                  </a:rPr>
                  <a:t>2025</a:t>
                </a:r>
              </a:p>
            </p:txBody>
          </p:sp>
        </p:grpSp>
        <p:sp>
          <p:nvSpPr>
            <p:cNvPr id="95" name="QuickSignup"/>
            <p:cNvSpPr/>
            <p:nvPr/>
          </p:nvSpPr>
          <p:spPr>
            <a:xfrm rot="5400000">
              <a:off x="6977194" y="9501368"/>
              <a:ext cx="660903" cy="133213"/>
            </a:xfrm>
            <a:custGeom>
              <a:avLst/>
              <a:gdLst/>
              <a:ahLst/>
              <a:cxnLst/>
              <a:rect l="l" t="t" r="r" b="b"/>
              <a:pathLst>
                <a:path w="660903" h="133213">
                  <a:moveTo>
                    <a:pt x="0" y="0"/>
                  </a:moveTo>
                  <a:lnTo>
                    <a:pt x="660903" y="0"/>
                  </a:lnTo>
                  <a:lnTo>
                    <a:pt x="660903" y="133213"/>
                  </a:lnTo>
                  <a:lnTo>
                    <a:pt x="0" y="1332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0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115</Words>
  <Application>Microsoft Office PowerPoint</Application>
  <PresentationFormat>Custom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DM Sans</vt:lpstr>
      <vt:lpstr>Plus Jakarta Sans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Audition, Bake Sales, Chair Massage sign up sheets (Portrait)</dc:title>
  <dc:creator>Computer</dc:creator>
  <cp:lastModifiedBy>Hoang Anh</cp:lastModifiedBy>
  <cp:revision>9</cp:revision>
  <dcterms:created xsi:type="dcterms:W3CDTF">2006-08-16T00:00:00Z</dcterms:created>
  <dcterms:modified xsi:type="dcterms:W3CDTF">2024-05-30T02:48:30Z</dcterms:modified>
  <dc:identifier>DAGGkwe0V9o</dc:identifier>
</cp:coreProperties>
</file>