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3"/>
  </p:notesMasterIdLst>
  <p:sldIdLst>
    <p:sldId id="256" r:id="rId2"/>
  </p:sldIdLst>
  <p:sldSz cx="10693400" cy="7556500"/>
  <p:notesSz cx="6858000" cy="9144000"/>
  <p:embeddedFontLst>
    <p:embeddedFont>
      <p:font typeface="DM Sans" pitchFamily="2" charset="0"/>
      <p:regular r:id="rId4"/>
      <p:bold r:id="rId5"/>
      <p:italic r:id="rId6"/>
      <p:boldItalic r:id="rId7"/>
    </p:embeddedFont>
    <p:embeddedFont>
      <p:font typeface="Vollkorn" panose="020B060402020202020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5152" autoAdjust="0"/>
  </p:normalViewPr>
  <p:slideViewPr>
    <p:cSldViewPr>
      <p:cViewPr varScale="1">
        <p:scale>
          <a:sx n="73" d="100"/>
          <a:sy n="73" d="100"/>
        </p:scale>
        <p:origin x="1387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F759CE-5A96-46CC-9649-A577FAA9381C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4600" y="1143000"/>
            <a:ext cx="4368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65E3C-10C0-4EA7-8BA8-131B5E4DE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213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665E3C-10C0-4EA7-8BA8-131B5E4DE5E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196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Audition 1">
            <a:extLst>
              <a:ext uri="{FF2B5EF4-FFF2-40B4-BE49-F238E27FC236}">
                <a16:creationId xmlns:a16="http://schemas.microsoft.com/office/drawing/2014/main" id="{5C478D0C-E105-5D61-DBA0-33CF2419D327}"/>
              </a:ext>
            </a:extLst>
          </p:cNvPr>
          <p:cNvGrpSpPr/>
          <p:nvPr/>
        </p:nvGrpSpPr>
        <p:grpSpPr>
          <a:xfrm>
            <a:off x="506605" y="352379"/>
            <a:ext cx="9955774" cy="6694281"/>
            <a:chOff x="506605" y="352379"/>
            <a:chExt cx="9955774" cy="6694281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BF5254C7-3A05-4A90-8F31-EE78B42F1F3F}"/>
                </a:ext>
              </a:extLst>
            </p:cNvPr>
            <p:cNvGrpSpPr/>
            <p:nvPr/>
          </p:nvGrpSpPr>
          <p:grpSpPr>
            <a:xfrm>
              <a:off x="506605" y="352379"/>
              <a:ext cx="9477685" cy="1177735"/>
              <a:chOff x="506605" y="339679"/>
              <a:chExt cx="9477685" cy="1177735"/>
            </a:xfrm>
          </p:grpSpPr>
          <p:sp>
            <p:nvSpPr>
              <p:cNvPr id="2" name="Freeform 2"/>
              <p:cNvSpPr/>
              <p:nvPr/>
            </p:nvSpPr>
            <p:spPr>
              <a:xfrm rot="111334">
                <a:off x="8786962" y="339679"/>
                <a:ext cx="1197328" cy="1177735"/>
              </a:xfrm>
              <a:custGeom>
                <a:avLst/>
                <a:gdLst/>
                <a:ahLst/>
                <a:cxnLst/>
                <a:rect l="l" t="t" r="r" b="b"/>
                <a:pathLst>
                  <a:path w="1197328" h="1177735">
                    <a:moveTo>
                      <a:pt x="0" y="0"/>
                    </a:moveTo>
                    <a:lnTo>
                      <a:pt x="1197328" y="0"/>
                    </a:lnTo>
                    <a:lnTo>
                      <a:pt x="1197328" y="1177735"/>
                    </a:lnTo>
                    <a:lnTo>
                      <a:pt x="0" y="1177735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" name="TextBox 4"/>
              <p:cNvSpPr txBox="1"/>
              <p:nvPr/>
            </p:nvSpPr>
            <p:spPr>
              <a:xfrm>
                <a:off x="506605" y="555206"/>
                <a:ext cx="2902440" cy="820738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ts val="6431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4600" b="1" i="0" u="none" strike="noStrike" kern="1200" cap="none" spc="-91" normalizeH="0" baseline="0" noProof="0" dirty="0">
                    <a:ln>
                      <a:noFill/>
                    </a:ln>
                    <a:solidFill>
                      <a:srgbClr val="0B2D3F"/>
                    </a:solidFill>
                    <a:effectLst/>
                    <a:uLnTx/>
                    <a:uFillTx/>
                    <a:latin typeface="Vollkorn" pitchFamily="2" charset="0"/>
                    <a:ea typeface="Vollkorn" pitchFamily="2" charset="0"/>
                  </a:rPr>
                  <a:t>AUDITION</a:t>
                </a:r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508289" y="516130"/>
                <a:ext cx="1647256" cy="11541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ts val="894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B2D3F"/>
                    </a:solidFill>
                    <a:effectLst/>
                    <a:uLnTx/>
                    <a:uFillTx/>
                    <a:latin typeface="DM Sans" pitchFamily="2" charset="0"/>
                  </a:rPr>
                  <a:t>SIGN UP SHEET</a:t>
                </a:r>
              </a:p>
            </p:txBody>
          </p: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787A5B4F-BD44-FC43-ACBF-C8F73E88D8BE}"/>
                  </a:ext>
                </a:extLst>
              </p:cNvPr>
              <p:cNvGrpSpPr/>
              <p:nvPr/>
            </p:nvGrpSpPr>
            <p:grpSpPr>
              <a:xfrm>
                <a:off x="3720539" y="944307"/>
                <a:ext cx="963474" cy="248939"/>
                <a:chOff x="3748980" y="944307"/>
                <a:chExt cx="963474" cy="248939"/>
              </a:xfrm>
            </p:grpSpPr>
            <p:sp>
              <p:nvSpPr>
                <p:cNvPr id="7" name="TextBox 7"/>
                <p:cNvSpPr txBox="1"/>
                <p:nvPr/>
              </p:nvSpPr>
              <p:spPr>
                <a:xfrm>
                  <a:off x="3748980" y="1059427"/>
                  <a:ext cx="963474" cy="133819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ts val="1071"/>
                    </a:lnSpc>
                    <a:spcBef>
                      <a:spcPct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B2D3F"/>
                      </a:solidFill>
                      <a:effectLst/>
                      <a:uLnTx/>
                      <a:uFillTx/>
                      <a:latin typeface="DM Sans" pitchFamily="2" charset="0"/>
                    </a:rPr>
                    <a:t>6.30 P.M - 11.00 PM</a:t>
                  </a:r>
                </a:p>
              </p:txBody>
            </p:sp>
            <p:sp>
              <p:nvSpPr>
                <p:cNvPr id="8" name="TextBox 8"/>
                <p:cNvSpPr txBox="1"/>
                <p:nvPr/>
              </p:nvSpPr>
              <p:spPr>
                <a:xfrm>
                  <a:off x="3748980" y="944307"/>
                  <a:ext cx="260474" cy="100133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ts val="834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596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B2D3F"/>
                      </a:solidFill>
                      <a:effectLst/>
                      <a:uLnTx/>
                      <a:uFillTx/>
                      <a:latin typeface="DM Sans" pitchFamily="2" charset="0"/>
                    </a:rPr>
                    <a:t>TIME</a:t>
                  </a:r>
                </a:p>
              </p:txBody>
            </p:sp>
          </p:grp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1CB98955-3CF7-3494-6C43-5A71EA2A1ED3}"/>
                  </a:ext>
                </a:extLst>
              </p:cNvPr>
              <p:cNvGrpSpPr/>
              <p:nvPr/>
            </p:nvGrpSpPr>
            <p:grpSpPr>
              <a:xfrm>
                <a:off x="4995507" y="944307"/>
                <a:ext cx="527820" cy="248939"/>
                <a:chOff x="5052389" y="944307"/>
                <a:chExt cx="527820" cy="248939"/>
              </a:xfrm>
            </p:grpSpPr>
            <p:sp>
              <p:nvSpPr>
                <p:cNvPr id="10" name="TextBox 10"/>
                <p:cNvSpPr txBox="1"/>
                <p:nvPr/>
              </p:nvSpPr>
              <p:spPr>
                <a:xfrm>
                  <a:off x="5052389" y="1059427"/>
                  <a:ext cx="527820" cy="133819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ts val="1071"/>
                    </a:lnSpc>
                    <a:spcBef>
                      <a:spcPct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800" b="1" i="0" u="none" strike="noStrike" kern="1200" cap="none" spc="0" normalizeH="0" baseline="0" noProof="0">
                      <a:ln>
                        <a:noFill/>
                      </a:ln>
                      <a:solidFill>
                        <a:srgbClr val="0B2D3F"/>
                      </a:solidFill>
                      <a:effectLst/>
                      <a:uLnTx/>
                      <a:uFillTx/>
                      <a:latin typeface="DM Sans" pitchFamily="2" charset="0"/>
                    </a:rPr>
                    <a:t>21.10.2027</a:t>
                  </a:r>
                </a:p>
              </p:txBody>
            </p:sp>
            <p:sp>
              <p:nvSpPr>
                <p:cNvPr id="11" name="TextBox 11"/>
                <p:cNvSpPr txBox="1"/>
                <p:nvPr/>
              </p:nvSpPr>
              <p:spPr>
                <a:xfrm>
                  <a:off x="5052389" y="944307"/>
                  <a:ext cx="301775" cy="100133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ts val="834"/>
                    </a:lnSpc>
                    <a:spcBef>
                      <a:spcPct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596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B2D3F"/>
                      </a:solidFill>
                      <a:effectLst/>
                      <a:uLnTx/>
                      <a:uFillTx/>
                      <a:latin typeface="DM Sans" pitchFamily="2" charset="0"/>
                    </a:rPr>
                    <a:t>DATE</a:t>
                  </a:r>
                </a:p>
              </p:txBody>
            </p:sp>
          </p:grp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C3FD8372-A725-F947-FADB-3AABB95C68D1}"/>
                  </a:ext>
                </a:extLst>
              </p:cNvPr>
              <p:cNvGrpSpPr/>
              <p:nvPr/>
            </p:nvGrpSpPr>
            <p:grpSpPr>
              <a:xfrm>
                <a:off x="5834821" y="944307"/>
                <a:ext cx="2640647" cy="250222"/>
                <a:chOff x="5920142" y="944307"/>
                <a:chExt cx="2640647" cy="250222"/>
              </a:xfrm>
            </p:grpSpPr>
            <p:sp>
              <p:nvSpPr>
                <p:cNvPr id="13" name="TextBox 13"/>
                <p:cNvSpPr txBox="1"/>
                <p:nvPr/>
              </p:nvSpPr>
              <p:spPr>
                <a:xfrm>
                  <a:off x="5920142" y="1059427"/>
                  <a:ext cx="2640647" cy="135102"/>
                </a:xfrm>
                <a:prstGeom prst="rect">
                  <a:avLst/>
                </a:prstGeom>
              </p:spPr>
              <p:txBody>
                <a:bodyPr wrap="square" lIns="0" tIns="0" rIns="0" bIns="0" rtlCol="0" anchor="t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ts val="1071"/>
                    </a:lnSpc>
                    <a:spcBef>
                      <a:spcPct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B2D3F"/>
                      </a:solidFill>
                      <a:effectLst/>
                      <a:uLnTx/>
                      <a:uFillTx/>
                      <a:latin typeface="DM Sans" pitchFamily="2" charset="0"/>
                    </a:rPr>
                    <a:t>STARLIGHT THEATER - 1 ANYWHERE ST., 45 ANY CITY</a:t>
                  </a:r>
                </a:p>
              </p:txBody>
            </p:sp>
            <p:sp>
              <p:nvSpPr>
                <p:cNvPr id="14" name="TextBox 14"/>
                <p:cNvSpPr txBox="1"/>
                <p:nvPr/>
              </p:nvSpPr>
              <p:spPr>
                <a:xfrm>
                  <a:off x="5920143" y="944307"/>
                  <a:ext cx="807428" cy="100133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ts val="834"/>
                    </a:lnSpc>
                    <a:spcBef>
                      <a:spcPct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596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B2D3F"/>
                      </a:solidFill>
                      <a:effectLst/>
                      <a:uLnTx/>
                      <a:uFillTx/>
                      <a:latin typeface="DM Sans" pitchFamily="2" charset="0"/>
                    </a:rPr>
                    <a:t>LOCATION</a:t>
                  </a:r>
                </a:p>
              </p:txBody>
            </p:sp>
          </p:grp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0753D80F-7BA3-610E-5E10-D2FD06ABB6D7}"/>
                </a:ext>
              </a:extLst>
            </p:cNvPr>
            <p:cNvGrpSpPr/>
            <p:nvPr/>
          </p:nvGrpSpPr>
          <p:grpSpPr>
            <a:xfrm>
              <a:off x="524021" y="1505596"/>
              <a:ext cx="9645358" cy="5541064"/>
              <a:chOff x="524021" y="1505596"/>
              <a:chExt cx="9645358" cy="5541064"/>
            </a:xfrm>
          </p:grpSpPr>
          <p:grpSp>
            <p:nvGrpSpPr>
              <p:cNvPr id="57" name="Group 56">
                <a:extLst>
                  <a:ext uri="{FF2B5EF4-FFF2-40B4-BE49-F238E27FC236}">
                    <a16:creationId xmlns:a16="http://schemas.microsoft.com/office/drawing/2014/main" id="{6BABCB78-1BCA-A961-FFD6-F2CE2C58DB8B}"/>
                  </a:ext>
                </a:extLst>
              </p:cNvPr>
              <p:cNvGrpSpPr/>
              <p:nvPr/>
            </p:nvGrpSpPr>
            <p:grpSpPr>
              <a:xfrm>
                <a:off x="524021" y="1505596"/>
                <a:ext cx="9645358" cy="5530840"/>
                <a:chOff x="524021" y="1505596"/>
                <a:chExt cx="9645358" cy="5530840"/>
              </a:xfrm>
            </p:grpSpPr>
            <p:sp>
              <p:nvSpPr>
                <p:cNvPr id="17" name="Freeform 17"/>
                <p:cNvSpPr/>
                <p:nvPr/>
              </p:nvSpPr>
              <p:spPr>
                <a:xfrm>
                  <a:off x="524021" y="1505596"/>
                  <a:ext cx="9645358" cy="55308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66246" h="1985792">
                      <a:moveTo>
                        <a:pt x="0" y="0"/>
                      </a:moveTo>
                      <a:lnTo>
                        <a:pt x="3466246" y="0"/>
                      </a:lnTo>
                      <a:lnTo>
                        <a:pt x="3466246" y="1985792"/>
                      </a:lnTo>
                      <a:lnTo>
                        <a:pt x="0" y="198579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 cap="sq">
                  <a:solidFill>
                    <a:schemeClr val="tx1"/>
                  </a:solidFill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8" name="AutoShape 28"/>
                <p:cNvSpPr/>
                <p:nvPr/>
              </p:nvSpPr>
              <p:spPr>
                <a:xfrm>
                  <a:off x="524021" y="2613297"/>
                  <a:ext cx="9645358" cy="0"/>
                </a:xfrm>
                <a:prstGeom prst="line">
                  <a:avLst/>
                </a:prstGeom>
                <a:ln w="6350" cap="flat">
                  <a:solidFill>
                    <a:srgbClr val="8B9EA8"/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9" name="AutoShape 29"/>
                <p:cNvSpPr/>
                <p:nvPr/>
              </p:nvSpPr>
              <p:spPr>
                <a:xfrm>
                  <a:off x="524021" y="3351397"/>
                  <a:ext cx="9645358" cy="0"/>
                </a:xfrm>
                <a:prstGeom prst="line">
                  <a:avLst/>
                </a:prstGeom>
                <a:ln w="6350" cap="flat">
                  <a:solidFill>
                    <a:srgbClr val="8B9EA8"/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AutoShape 30"/>
                <p:cNvSpPr/>
                <p:nvPr/>
              </p:nvSpPr>
              <p:spPr>
                <a:xfrm>
                  <a:off x="524021" y="2982347"/>
                  <a:ext cx="9645358" cy="0"/>
                </a:xfrm>
                <a:prstGeom prst="line">
                  <a:avLst/>
                </a:prstGeom>
                <a:ln w="6350" cap="flat">
                  <a:solidFill>
                    <a:srgbClr val="8B9EA8"/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31" name="AutoShape 31"/>
                <p:cNvSpPr/>
                <p:nvPr/>
              </p:nvSpPr>
              <p:spPr>
                <a:xfrm>
                  <a:off x="524021" y="2244247"/>
                  <a:ext cx="9645358" cy="0"/>
                </a:xfrm>
                <a:prstGeom prst="line">
                  <a:avLst/>
                </a:prstGeom>
                <a:ln w="6350" cap="flat">
                  <a:solidFill>
                    <a:srgbClr val="8B9EA8"/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32" name="AutoShape 32"/>
                <p:cNvSpPr/>
                <p:nvPr/>
              </p:nvSpPr>
              <p:spPr>
                <a:xfrm>
                  <a:off x="524021" y="1875197"/>
                  <a:ext cx="9645358" cy="0"/>
                </a:xfrm>
                <a:prstGeom prst="line">
                  <a:avLst/>
                </a:prstGeom>
                <a:ln w="9525" cap="flat">
                  <a:solidFill>
                    <a:srgbClr val="000000"/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33" name="AutoShape 33"/>
                <p:cNvSpPr/>
                <p:nvPr/>
              </p:nvSpPr>
              <p:spPr>
                <a:xfrm>
                  <a:off x="524021" y="3720447"/>
                  <a:ext cx="9645358" cy="0"/>
                </a:xfrm>
                <a:prstGeom prst="line">
                  <a:avLst/>
                </a:prstGeom>
                <a:ln w="6350" cap="flat">
                  <a:solidFill>
                    <a:srgbClr val="8B9EA8"/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34" name="AutoShape 34"/>
                <p:cNvSpPr/>
                <p:nvPr/>
              </p:nvSpPr>
              <p:spPr>
                <a:xfrm>
                  <a:off x="524021" y="4089497"/>
                  <a:ext cx="9645358" cy="0"/>
                </a:xfrm>
                <a:prstGeom prst="line">
                  <a:avLst/>
                </a:prstGeom>
                <a:ln w="6350" cap="flat">
                  <a:solidFill>
                    <a:srgbClr val="8B9EA8"/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35" name="AutoShape 35"/>
                <p:cNvSpPr/>
                <p:nvPr/>
              </p:nvSpPr>
              <p:spPr>
                <a:xfrm>
                  <a:off x="524021" y="4458547"/>
                  <a:ext cx="9645358" cy="0"/>
                </a:xfrm>
                <a:prstGeom prst="line">
                  <a:avLst/>
                </a:prstGeom>
                <a:ln w="6350" cap="flat">
                  <a:solidFill>
                    <a:srgbClr val="8B9EA8"/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36" name="AutoShape 36"/>
                <p:cNvSpPr/>
                <p:nvPr/>
              </p:nvSpPr>
              <p:spPr>
                <a:xfrm>
                  <a:off x="524021" y="4827597"/>
                  <a:ext cx="9645358" cy="0"/>
                </a:xfrm>
                <a:prstGeom prst="line">
                  <a:avLst/>
                </a:prstGeom>
                <a:ln w="6350" cap="flat">
                  <a:solidFill>
                    <a:srgbClr val="8B9EA8"/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37" name="AutoShape 37"/>
                <p:cNvSpPr/>
                <p:nvPr/>
              </p:nvSpPr>
              <p:spPr>
                <a:xfrm>
                  <a:off x="524021" y="5196647"/>
                  <a:ext cx="9645358" cy="0"/>
                </a:xfrm>
                <a:prstGeom prst="line">
                  <a:avLst/>
                </a:prstGeom>
                <a:ln w="6350" cap="flat">
                  <a:solidFill>
                    <a:srgbClr val="8B9EA8"/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38" name="AutoShape 38"/>
                <p:cNvSpPr/>
                <p:nvPr/>
              </p:nvSpPr>
              <p:spPr>
                <a:xfrm>
                  <a:off x="524021" y="5565697"/>
                  <a:ext cx="9645358" cy="0"/>
                </a:xfrm>
                <a:prstGeom prst="line">
                  <a:avLst/>
                </a:prstGeom>
                <a:ln w="6350" cap="flat">
                  <a:solidFill>
                    <a:srgbClr val="8B9EA8"/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39" name="AutoShape 39"/>
                <p:cNvSpPr/>
                <p:nvPr/>
              </p:nvSpPr>
              <p:spPr>
                <a:xfrm>
                  <a:off x="524021" y="5934748"/>
                  <a:ext cx="9645358" cy="0"/>
                </a:xfrm>
                <a:prstGeom prst="line">
                  <a:avLst/>
                </a:prstGeom>
                <a:ln w="6350" cap="flat">
                  <a:solidFill>
                    <a:srgbClr val="8B9EA8"/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0" name="AutoShape 40"/>
                <p:cNvSpPr/>
                <p:nvPr/>
              </p:nvSpPr>
              <p:spPr>
                <a:xfrm>
                  <a:off x="524021" y="6672847"/>
                  <a:ext cx="9645358" cy="0"/>
                </a:xfrm>
                <a:prstGeom prst="line">
                  <a:avLst/>
                </a:prstGeom>
                <a:ln w="6350" cap="flat">
                  <a:solidFill>
                    <a:srgbClr val="8B9EA8"/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1" name="AutoShape 41"/>
                <p:cNvSpPr/>
                <p:nvPr/>
              </p:nvSpPr>
              <p:spPr>
                <a:xfrm>
                  <a:off x="524021" y="6303797"/>
                  <a:ext cx="9645358" cy="0"/>
                </a:xfrm>
                <a:prstGeom prst="line">
                  <a:avLst/>
                </a:prstGeom>
                <a:ln w="6350" cap="flat">
                  <a:solidFill>
                    <a:srgbClr val="8B9EA8"/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0" name="Freeform 20"/>
              <p:cNvSpPr/>
              <p:nvPr/>
            </p:nvSpPr>
            <p:spPr>
              <a:xfrm>
                <a:off x="534196" y="1513990"/>
                <a:ext cx="9626598" cy="350981"/>
              </a:xfrm>
              <a:custGeom>
                <a:avLst/>
                <a:gdLst/>
                <a:ahLst/>
                <a:cxnLst/>
                <a:rect l="l" t="t" r="r" b="b"/>
                <a:pathLst>
                  <a:path w="3467453" h="134163">
                    <a:moveTo>
                      <a:pt x="0" y="0"/>
                    </a:moveTo>
                    <a:lnTo>
                      <a:pt x="3467453" y="0"/>
                    </a:lnTo>
                    <a:lnTo>
                      <a:pt x="3467453" y="134163"/>
                    </a:lnTo>
                    <a:lnTo>
                      <a:pt x="0" y="134163"/>
                    </a:lnTo>
                    <a:close/>
                  </a:path>
                </a:pathLst>
              </a:custGeom>
              <a:solidFill>
                <a:srgbClr val="BAE84B"/>
              </a:solidFill>
              <a:ln w="9525" cap="sq">
                <a:solidFill>
                  <a:srgbClr val="BAE84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912667" y="1635204"/>
                <a:ext cx="858126" cy="11514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919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99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B2D3F"/>
                    </a:solidFill>
                    <a:effectLst/>
                    <a:uLnTx/>
                    <a:uFillTx/>
                    <a:latin typeface="DM Sans" pitchFamily="2" charset="0"/>
                  </a:rPr>
                  <a:t>FULL NAME</a:t>
                </a:r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2491879" y="1635204"/>
                <a:ext cx="858126" cy="11514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919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99" b="1" i="0" u="none" strike="noStrike" kern="1200" cap="none" spc="0" normalizeH="0" baseline="0" noProof="0">
                    <a:ln>
                      <a:noFill/>
                    </a:ln>
                    <a:solidFill>
                      <a:srgbClr val="0B2D3F"/>
                    </a:solidFill>
                    <a:effectLst/>
                    <a:uLnTx/>
                    <a:uFillTx/>
                    <a:latin typeface="DM Sans" pitchFamily="2" charset="0"/>
                  </a:rPr>
                  <a:t>PHONE</a:t>
                </a:r>
              </a:p>
            </p:txBody>
          </p:sp>
          <p:sp>
            <p:nvSpPr>
              <p:cNvPr id="24" name="TextBox 24"/>
              <p:cNvSpPr txBox="1"/>
              <p:nvPr/>
            </p:nvSpPr>
            <p:spPr>
              <a:xfrm>
                <a:off x="4450611" y="1635204"/>
                <a:ext cx="858126" cy="11514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919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99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B2D3F"/>
                    </a:solidFill>
                    <a:effectLst/>
                    <a:uLnTx/>
                    <a:uFillTx/>
                    <a:latin typeface="DM Sans" pitchFamily="2" charset="0"/>
                  </a:rPr>
                  <a:t>EMAIL</a:t>
                </a:r>
              </a:p>
            </p:txBody>
          </p:sp>
          <p:sp>
            <p:nvSpPr>
              <p:cNvPr id="25" name="TextBox 25"/>
              <p:cNvSpPr txBox="1"/>
              <p:nvPr/>
            </p:nvSpPr>
            <p:spPr>
              <a:xfrm>
                <a:off x="7702664" y="1635204"/>
                <a:ext cx="858126" cy="11514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919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99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B2D3F"/>
                    </a:solidFill>
                    <a:effectLst/>
                    <a:uLnTx/>
                    <a:uFillTx/>
                    <a:latin typeface="DM Sans" pitchFamily="2" charset="0"/>
                  </a:rPr>
                  <a:t>ROLES</a:t>
                </a:r>
              </a:p>
            </p:txBody>
          </p:sp>
          <p:sp>
            <p:nvSpPr>
              <p:cNvPr id="26" name="AutoShape 26"/>
              <p:cNvSpPr/>
              <p:nvPr/>
            </p:nvSpPr>
            <p:spPr>
              <a:xfrm flipH="1">
                <a:off x="2167042" y="1505596"/>
                <a:ext cx="0" cy="5541064"/>
              </a:xfrm>
              <a:prstGeom prst="line">
                <a:avLst/>
              </a:prstGeom>
              <a:ln w="6350" cap="flat">
                <a:solidFill>
                  <a:srgbClr val="8B9EA8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4" name="AutoShape 44"/>
              <p:cNvSpPr/>
              <p:nvPr/>
            </p:nvSpPr>
            <p:spPr>
              <a:xfrm flipH="1">
                <a:off x="3674843" y="1505596"/>
                <a:ext cx="0" cy="5541064"/>
              </a:xfrm>
              <a:prstGeom prst="line">
                <a:avLst/>
              </a:prstGeom>
              <a:ln w="6350" cap="flat">
                <a:solidFill>
                  <a:srgbClr val="8B9EA8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5" name="AutoShape 45"/>
              <p:cNvSpPr/>
              <p:nvPr/>
            </p:nvSpPr>
            <p:spPr>
              <a:xfrm>
                <a:off x="6084506" y="1505596"/>
                <a:ext cx="0" cy="5541064"/>
              </a:xfrm>
              <a:prstGeom prst="line">
                <a:avLst/>
              </a:prstGeom>
              <a:ln w="6350" cap="flat">
                <a:solidFill>
                  <a:srgbClr val="8B9EA8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3" name="QuickSignup"/>
            <p:cNvSpPr/>
            <p:nvPr/>
          </p:nvSpPr>
          <p:spPr>
            <a:xfrm rot="5400000">
              <a:off x="10065321" y="6649602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3" y="0"/>
                  </a:lnTo>
                  <a:lnTo>
                    <a:pt x="660903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alphaModFix amt="80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31</Words>
  <Application>Microsoft Office PowerPoint</Application>
  <PresentationFormat>Custom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DM Sans</vt:lpstr>
      <vt:lpstr>Calibri</vt:lpstr>
      <vt:lpstr>Arial</vt:lpstr>
      <vt:lpstr>Vollkorn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of Audition, Bake Sales, Chair Massage sign up sheets (Landscape)</dc:title>
  <dc:creator>Computer</dc:creator>
  <cp:lastModifiedBy>Thao Thanh</cp:lastModifiedBy>
  <cp:revision>11</cp:revision>
  <dcterms:created xsi:type="dcterms:W3CDTF">2006-08-16T00:00:00Z</dcterms:created>
  <dcterms:modified xsi:type="dcterms:W3CDTF">2024-05-30T02:45:31Z</dcterms:modified>
  <dc:identifier>DAGGk7AMHVs</dc:identifier>
</cp:coreProperties>
</file>