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</p:sldIdLst>
  <p:sldSz cx="10693400" cy="7556500"/>
  <p:notesSz cx="6858000" cy="9144000"/>
  <p:embeddedFontLst>
    <p:embeddedFont>
      <p:font typeface="Luckiest Guy" panose="02000506000000020004" pitchFamily="2" charset="0"/>
      <p:regular r:id="rId3"/>
    </p:embeddedFont>
    <p:embeddedFont>
      <p:font typeface="Open Sans" pitchFamily="2" charset="0"/>
      <p:regular r:id="rId4"/>
      <p:bold r:id="rId5"/>
      <p:italic r:id="rId6"/>
      <p:boldItalic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36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1536" y="499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64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Brunch Potluck #1">
            <a:extLst>
              <a:ext uri="{FF2B5EF4-FFF2-40B4-BE49-F238E27FC236}">
                <a16:creationId xmlns:a16="http://schemas.microsoft.com/office/drawing/2014/main" id="{0E778AC9-6D1C-F252-6E99-BED7AA8B0864}"/>
              </a:ext>
            </a:extLst>
          </p:cNvPr>
          <p:cNvGrpSpPr/>
          <p:nvPr/>
        </p:nvGrpSpPr>
        <p:grpSpPr>
          <a:xfrm>
            <a:off x="513340" y="239117"/>
            <a:ext cx="9937225" cy="6807543"/>
            <a:chOff x="513340" y="239117"/>
            <a:chExt cx="9937225" cy="6807543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15DE6313-D424-6B82-ADEF-89BDF15C4474}"/>
                </a:ext>
              </a:extLst>
            </p:cNvPr>
            <p:cNvGrpSpPr/>
            <p:nvPr/>
          </p:nvGrpSpPr>
          <p:grpSpPr>
            <a:xfrm>
              <a:off x="514040" y="239117"/>
              <a:ext cx="9665320" cy="1928006"/>
              <a:chOff x="513340" y="239117"/>
              <a:chExt cx="9665320" cy="1928006"/>
            </a:xfrm>
          </p:grpSpPr>
          <p:sp>
            <p:nvSpPr>
              <p:cNvPr id="2" name="Freeform 2"/>
              <p:cNvSpPr/>
              <p:nvPr/>
            </p:nvSpPr>
            <p:spPr>
              <a:xfrm flipH="1">
                <a:off x="513340" y="239117"/>
                <a:ext cx="2146566" cy="1928006"/>
              </a:xfrm>
              <a:custGeom>
                <a:avLst/>
                <a:gdLst/>
                <a:ahLst/>
                <a:cxnLst/>
                <a:rect l="l" t="t" r="r" b="b"/>
                <a:pathLst>
                  <a:path w="2146566" h="1928006">
                    <a:moveTo>
                      <a:pt x="2146566" y="0"/>
                    </a:moveTo>
                    <a:lnTo>
                      <a:pt x="0" y="0"/>
                    </a:lnTo>
                    <a:lnTo>
                      <a:pt x="0" y="1928007"/>
                    </a:lnTo>
                    <a:lnTo>
                      <a:pt x="2146566" y="1928007"/>
                    </a:lnTo>
                    <a:lnTo>
                      <a:pt x="2146566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8032094" y="239117"/>
                <a:ext cx="2146566" cy="1928006"/>
              </a:xfrm>
              <a:custGeom>
                <a:avLst/>
                <a:gdLst/>
                <a:ahLst/>
                <a:cxnLst/>
                <a:rect l="l" t="t" r="r" b="b"/>
                <a:pathLst>
                  <a:path w="2146566" h="1928006">
                    <a:moveTo>
                      <a:pt x="0" y="0"/>
                    </a:moveTo>
                    <a:lnTo>
                      <a:pt x="2146566" y="0"/>
                    </a:lnTo>
                    <a:lnTo>
                      <a:pt x="2146566" y="1928007"/>
                    </a:lnTo>
                    <a:lnTo>
                      <a:pt x="0" y="192800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AABF343E-924F-67F3-6D95-7E0523FDFAFA}"/>
                </a:ext>
              </a:extLst>
            </p:cNvPr>
            <p:cNvGrpSpPr/>
            <p:nvPr/>
          </p:nvGrpSpPr>
          <p:grpSpPr>
            <a:xfrm>
              <a:off x="513340" y="1879570"/>
              <a:ext cx="9665320" cy="5167088"/>
              <a:chOff x="513340" y="1879570"/>
              <a:chExt cx="9665320" cy="516708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513340" y="1879570"/>
                <a:ext cx="2220802" cy="368039"/>
              </a:xfrm>
              <a:prstGeom prst="roundRect">
                <a:avLst/>
              </a:prstGeom>
              <a:solidFill>
                <a:srgbClr val="FFEFC4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Freeform 7"/>
              <p:cNvSpPr/>
              <p:nvPr/>
            </p:nvSpPr>
            <p:spPr>
              <a:xfrm>
                <a:off x="2850271" y="1879570"/>
                <a:ext cx="2220802" cy="368039"/>
              </a:xfrm>
              <a:prstGeom prst="roundRect">
                <a:avLst/>
              </a:prstGeom>
              <a:solidFill>
                <a:srgbClr val="FFEFC4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10"/>
              <p:cNvSpPr/>
              <p:nvPr/>
            </p:nvSpPr>
            <p:spPr>
              <a:xfrm>
                <a:off x="5185374" y="1879570"/>
                <a:ext cx="2220802" cy="368039"/>
              </a:xfrm>
              <a:prstGeom prst="roundRect">
                <a:avLst/>
              </a:prstGeom>
              <a:solidFill>
                <a:srgbClr val="FFEFC4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4"/>
              <p:cNvSpPr/>
              <p:nvPr/>
            </p:nvSpPr>
            <p:spPr>
              <a:xfrm>
                <a:off x="7520476" y="1879570"/>
                <a:ext cx="2658184" cy="368039"/>
              </a:xfrm>
              <a:prstGeom prst="roundRect">
                <a:avLst/>
              </a:prstGeom>
              <a:solidFill>
                <a:srgbClr val="FFEFC4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7"/>
              <p:cNvSpPr/>
              <p:nvPr/>
            </p:nvSpPr>
            <p:spPr>
              <a:xfrm>
                <a:off x="513340" y="2323167"/>
                <a:ext cx="2220802" cy="404472"/>
              </a:xfrm>
              <a:prstGeom prst="roundRect">
                <a:avLst/>
              </a:pr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20"/>
              <p:cNvSpPr/>
              <p:nvPr/>
            </p:nvSpPr>
            <p:spPr>
              <a:xfrm>
                <a:off x="2850271" y="2323167"/>
                <a:ext cx="2220802" cy="404472"/>
              </a:xfrm>
              <a:prstGeom prst="roundRect">
                <a:avLst/>
              </a:pr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3"/>
              <p:cNvSpPr/>
              <p:nvPr/>
            </p:nvSpPr>
            <p:spPr>
              <a:xfrm>
                <a:off x="5185374" y="2323167"/>
                <a:ext cx="2220802" cy="404472"/>
              </a:xfrm>
              <a:prstGeom prst="roundRect">
                <a:avLst/>
              </a:pr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26"/>
              <p:cNvSpPr/>
              <p:nvPr/>
            </p:nvSpPr>
            <p:spPr>
              <a:xfrm>
                <a:off x="7520476" y="2323167"/>
                <a:ext cx="2658184" cy="404472"/>
              </a:xfrm>
              <a:prstGeom prst="roundRect">
                <a:avLst/>
              </a:pr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29"/>
              <p:cNvSpPr/>
              <p:nvPr/>
            </p:nvSpPr>
            <p:spPr>
              <a:xfrm>
                <a:off x="513340" y="2803199"/>
                <a:ext cx="2220802" cy="404472"/>
              </a:xfrm>
              <a:prstGeom prst="roundRect">
                <a:avLst/>
              </a:pr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32"/>
              <p:cNvSpPr/>
              <p:nvPr/>
            </p:nvSpPr>
            <p:spPr>
              <a:xfrm>
                <a:off x="2850271" y="2803199"/>
                <a:ext cx="2220802" cy="404472"/>
              </a:xfrm>
              <a:prstGeom prst="roundRect">
                <a:avLst/>
              </a:pr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35"/>
              <p:cNvSpPr/>
              <p:nvPr/>
            </p:nvSpPr>
            <p:spPr>
              <a:xfrm>
                <a:off x="5185374" y="2803199"/>
                <a:ext cx="2220802" cy="404472"/>
              </a:xfrm>
              <a:prstGeom prst="roundRect">
                <a:avLst/>
              </a:pr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38"/>
              <p:cNvSpPr/>
              <p:nvPr/>
            </p:nvSpPr>
            <p:spPr>
              <a:xfrm>
                <a:off x="7520476" y="2803199"/>
                <a:ext cx="2658184" cy="404472"/>
              </a:xfrm>
              <a:prstGeom prst="roundRect">
                <a:avLst/>
              </a:pr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41"/>
              <p:cNvSpPr/>
              <p:nvPr/>
            </p:nvSpPr>
            <p:spPr>
              <a:xfrm>
                <a:off x="513340" y="3283230"/>
                <a:ext cx="2220802" cy="404472"/>
              </a:xfrm>
              <a:prstGeom prst="roundRect">
                <a:avLst/>
              </a:pr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44"/>
              <p:cNvSpPr/>
              <p:nvPr/>
            </p:nvSpPr>
            <p:spPr>
              <a:xfrm>
                <a:off x="2850271" y="3283230"/>
                <a:ext cx="2220802" cy="404472"/>
              </a:xfrm>
              <a:prstGeom prst="roundRect">
                <a:avLst/>
              </a:pr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47"/>
              <p:cNvSpPr/>
              <p:nvPr/>
            </p:nvSpPr>
            <p:spPr>
              <a:xfrm>
                <a:off x="5185374" y="3283230"/>
                <a:ext cx="2220802" cy="404472"/>
              </a:xfrm>
              <a:prstGeom prst="roundRect">
                <a:avLst/>
              </a:pr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50"/>
              <p:cNvSpPr/>
              <p:nvPr/>
            </p:nvSpPr>
            <p:spPr>
              <a:xfrm>
                <a:off x="7520476" y="3283230"/>
                <a:ext cx="2658184" cy="404472"/>
              </a:xfrm>
              <a:prstGeom prst="roundRect">
                <a:avLst/>
              </a:pr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53"/>
              <p:cNvSpPr/>
              <p:nvPr/>
            </p:nvSpPr>
            <p:spPr>
              <a:xfrm>
                <a:off x="513340" y="3763262"/>
                <a:ext cx="2220802" cy="404472"/>
              </a:xfrm>
              <a:prstGeom prst="roundRect">
                <a:avLst/>
              </a:pr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56"/>
              <p:cNvSpPr/>
              <p:nvPr/>
            </p:nvSpPr>
            <p:spPr>
              <a:xfrm>
                <a:off x="2850271" y="3763262"/>
                <a:ext cx="2220802" cy="404472"/>
              </a:xfrm>
              <a:prstGeom prst="roundRect">
                <a:avLst/>
              </a:pr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59"/>
              <p:cNvSpPr/>
              <p:nvPr/>
            </p:nvSpPr>
            <p:spPr>
              <a:xfrm>
                <a:off x="5185374" y="3763262"/>
                <a:ext cx="2220802" cy="404472"/>
              </a:xfrm>
              <a:prstGeom prst="roundRect">
                <a:avLst/>
              </a:pr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62"/>
              <p:cNvSpPr/>
              <p:nvPr/>
            </p:nvSpPr>
            <p:spPr>
              <a:xfrm>
                <a:off x="7520476" y="3763262"/>
                <a:ext cx="2658184" cy="404472"/>
              </a:xfrm>
              <a:prstGeom prst="roundRect">
                <a:avLst/>
              </a:pr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65"/>
              <p:cNvSpPr/>
              <p:nvPr/>
            </p:nvSpPr>
            <p:spPr>
              <a:xfrm>
                <a:off x="513340" y="4243294"/>
                <a:ext cx="2220802" cy="404472"/>
              </a:xfrm>
              <a:prstGeom prst="roundRect">
                <a:avLst/>
              </a:pr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68"/>
              <p:cNvSpPr/>
              <p:nvPr/>
            </p:nvSpPr>
            <p:spPr>
              <a:xfrm>
                <a:off x="2850271" y="4243294"/>
                <a:ext cx="2220802" cy="404472"/>
              </a:xfrm>
              <a:prstGeom prst="roundRect">
                <a:avLst/>
              </a:pr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71"/>
              <p:cNvSpPr/>
              <p:nvPr/>
            </p:nvSpPr>
            <p:spPr>
              <a:xfrm>
                <a:off x="5185374" y="4243294"/>
                <a:ext cx="2220802" cy="404472"/>
              </a:xfrm>
              <a:prstGeom prst="roundRect">
                <a:avLst/>
              </a:pr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74"/>
              <p:cNvSpPr/>
              <p:nvPr/>
            </p:nvSpPr>
            <p:spPr>
              <a:xfrm>
                <a:off x="7520476" y="4243294"/>
                <a:ext cx="2658184" cy="404472"/>
              </a:xfrm>
              <a:prstGeom prst="roundRect">
                <a:avLst/>
              </a:pr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77"/>
              <p:cNvSpPr/>
              <p:nvPr/>
            </p:nvSpPr>
            <p:spPr>
              <a:xfrm>
                <a:off x="513340" y="4723325"/>
                <a:ext cx="2220802" cy="404472"/>
              </a:xfrm>
              <a:prstGeom prst="roundRect">
                <a:avLst/>
              </a:pr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80"/>
              <p:cNvSpPr/>
              <p:nvPr/>
            </p:nvSpPr>
            <p:spPr>
              <a:xfrm>
                <a:off x="2850271" y="4723325"/>
                <a:ext cx="2220802" cy="404472"/>
              </a:xfrm>
              <a:prstGeom prst="roundRect">
                <a:avLst/>
              </a:pr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83"/>
              <p:cNvSpPr/>
              <p:nvPr/>
            </p:nvSpPr>
            <p:spPr>
              <a:xfrm>
                <a:off x="5185374" y="4723325"/>
                <a:ext cx="2220802" cy="404472"/>
              </a:xfrm>
              <a:prstGeom prst="roundRect">
                <a:avLst/>
              </a:pr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86"/>
              <p:cNvSpPr/>
              <p:nvPr/>
            </p:nvSpPr>
            <p:spPr>
              <a:xfrm>
                <a:off x="7520476" y="4723325"/>
                <a:ext cx="2658184" cy="404472"/>
              </a:xfrm>
              <a:prstGeom prst="roundRect">
                <a:avLst/>
              </a:pr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Freeform 89"/>
              <p:cNvSpPr/>
              <p:nvPr/>
            </p:nvSpPr>
            <p:spPr>
              <a:xfrm>
                <a:off x="513340" y="5203357"/>
                <a:ext cx="2220802" cy="404472"/>
              </a:xfrm>
              <a:prstGeom prst="roundRect">
                <a:avLst/>
              </a:pr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Freeform 92"/>
              <p:cNvSpPr/>
              <p:nvPr/>
            </p:nvSpPr>
            <p:spPr>
              <a:xfrm>
                <a:off x="513340" y="6162155"/>
                <a:ext cx="2220802" cy="404472"/>
              </a:xfrm>
              <a:prstGeom prst="roundRect">
                <a:avLst/>
              </a:pr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Freeform 95"/>
              <p:cNvSpPr/>
              <p:nvPr/>
            </p:nvSpPr>
            <p:spPr>
              <a:xfrm>
                <a:off x="2850271" y="5203357"/>
                <a:ext cx="2220802" cy="404472"/>
              </a:xfrm>
              <a:prstGeom prst="roundRect">
                <a:avLst/>
              </a:pr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Freeform 98"/>
              <p:cNvSpPr/>
              <p:nvPr/>
            </p:nvSpPr>
            <p:spPr>
              <a:xfrm>
                <a:off x="2850271" y="6162155"/>
                <a:ext cx="2220802" cy="404472"/>
              </a:xfrm>
              <a:prstGeom prst="roundRect">
                <a:avLst/>
              </a:pr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Freeform 101"/>
              <p:cNvSpPr/>
              <p:nvPr/>
            </p:nvSpPr>
            <p:spPr>
              <a:xfrm>
                <a:off x="5185374" y="5203357"/>
                <a:ext cx="2220802" cy="404472"/>
              </a:xfrm>
              <a:prstGeom prst="roundRect">
                <a:avLst/>
              </a:pr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Freeform 104"/>
              <p:cNvSpPr/>
              <p:nvPr/>
            </p:nvSpPr>
            <p:spPr>
              <a:xfrm>
                <a:off x="5185374" y="6162155"/>
                <a:ext cx="2220802" cy="404472"/>
              </a:xfrm>
              <a:prstGeom prst="roundRect">
                <a:avLst/>
              </a:pr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Freeform 107"/>
              <p:cNvSpPr/>
              <p:nvPr/>
            </p:nvSpPr>
            <p:spPr>
              <a:xfrm>
                <a:off x="7520476" y="5203357"/>
                <a:ext cx="2658184" cy="404472"/>
              </a:xfrm>
              <a:prstGeom prst="roundRect">
                <a:avLst/>
              </a:pr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Freeform 110"/>
              <p:cNvSpPr/>
              <p:nvPr/>
            </p:nvSpPr>
            <p:spPr>
              <a:xfrm>
                <a:off x="7520476" y="6162155"/>
                <a:ext cx="2658184" cy="404472"/>
              </a:xfrm>
              <a:prstGeom prst="roundRect">
                <a:avLst/>
              </a:pr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Freeform 113"/>
              <p:cNvSpPr/>
              <p:nvPr/>
            </p:nvSpPr>
            <p:spPr>
              <a:xfrm>
                <a:off x="513340" y="5683388"/>
                <a:ext cx="2220802" cy="404472"/>
              </a:xfrm>
              <a:prstGeom prst="roundRect">
                <a:avLst/>
              </a:pr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Freeform 116"/>
              <p:cNvSpPr/>
              <p:nvPr/>
            </p:nvSpPr>
            <p:spPr>
              <a:xfrm>
                <a:off x="513340" y="6642186"/>
                <a:ext cx="2220802" cy="404472"/>
              </a:xfrm>
              <a:prstGeom prst="roundRect">
                <a:avLst/>
              </a:pr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Freeform 119"/>
              <p:cNvSpPr/>
              <p:nvPr/>
            </p:nvSpPr>
            <p:spPr>
              <a:xfrm>
                <a:off x="2850271" y="5683388"/>
                <a:ext cx="2220802" cy="404472"/>
              </a:xfrm>
              <a:prstGeom prst="roundRect">
                <a:avLst/>
              </a:pr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Freeform 122"/>
              <p:cNvSpPr/>
              <p:nvPr/>
            </p:nvSpPr>
            <p:spPr>
              <a:xfrm>
                <a:off x="2850271" y="6642186"/>
                <a:ext cx="2220802" cy="404472"/>
              </a:xfrm>
              <a:prstGeom prst="roundRect">
                <a:avLst/>
              </a:pr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Freeform 125"/>
              <p:cNvSpPr/>
              <p:nvPr/>
            </p:nvSpPr>
            <p:spPr>
              <a:xfrm>
                <a:off x="5185374" y="5683388"/>
                <a:ext cx="2220802" cy="404472"/>
              </a:xfrm>
              <a:prstGeom prst="roundRect">
                <a:avLst/>
              </a:pr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Freeform 128"/>
              <p:cNvSpPr/>
              <p:nvPr/>
            </p:nvSpPr>
            <p:spPr>
              <a:xfrm>
                <a:off x="5185374" y="6642186"/>
                <a:ext cx="2220802" cy="404472"/>
              </a:xfrm>
              <a:prstGeom prst="roundRect">
                <a:avLst/>
              </a:pr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Freeform 131"/>
              <p:cNvSpPr/>
              <p:nvPr/>
            </p:nvSpPr>
            <p:spPr>
              <a:xfrm>
                <a:off x="7520476" y="5683388"/>
                <a:ext cx="2658184" cy="404472"/>
              </a:xfrm>
              <a:prstGeom prst="roundRect">
                <a:avLst/>
              </a:pr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Freeform 134"/>
              <p:cNvSpPr/>
              <p:nvPr/>
            </p:nvSpPr>
            <p:spPr>
              <a:xfrm>
                <a:off x="7520476" y="6642186"/>
                <a:ext cx="2658184" cy="404472"/>
              </a:xfrm>
              <a:prstGeom prst="roundRect">
                <a:avLst/>
              </a:pr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7" name="Text">
              <a:extLst>
                <a:ext uri="{FF2B5EF4-FFF2-40B4-BE49-F238E27FC236}">
                  <a16:creationId xmlns:a16="http://schemas.microsoft.com/office/drawing/2014/main" id="{F8D74EE9-00CD-9662-DA4E-F49A16B30A9A}"/>
                </a:ext>
              </a:extLst>
            </p:cNvPr>
            <p:cNvGrpSpPr/>
            <p:nvPr/>
          </p:nvGrpSpPr>
          <p:grpSpPr>
            <a:xfrm>
              <a:off x="1414078" y="604517"/>
              <a:ext cx="8052381" cy="1512933"/>
              <a:chOff x="1414078" y="604517"/>
              <a:chExt cx="8052381" cy="1512933"/>
            </a:xfrm>
          </p:grpSpPr>
          <p:sp>
            <p:nvSpPr>
              <p:cNvPr id="137" name="TextBox 137"/>
              <p:cNvSpPr txBox="1"/>
              <p:nvPr/>
            </p:nvSpPr>
            <p:spPr>
              <a:xfrm>
                <a:off x="1414078" y="2009728"/>
                <a:ext cx="419327" cy="10772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700" b="1" spc="140" dirty="0">
                    <a:solidFill>
                      <a:srgbClr val="1D645E"/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  <a:sym typeface="Open Sans Ultra-Bold"/>
                  </a:rPr>
                  <a:t>NAME</a:t>
                </a:r>
              </a:p>
            </p:txBody>
          </p:sp>
          <p:sp>
            <p:nvSpPr>
              <p:cNvPr id="138" name="TextBox 138"/>
              <p:cNvSpPr txBox="1"/>
              <p:nvPr/>
            </p:nvSpPr>
            <p:spPr>
              <a:xfrm>
                <a:off x="3751009" y="2009728"/>
                <a:ext cx="419327" cy="10772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700" b="1" spc="140" dirty="0">
                    <a:solidFill>
                      <a:srgbClr val="1D645E"/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  <a:sym typeface="Open Sans Ultra-Bold"/>
                  </a:rPr>
                  <a:t>PHONE</a:t>
                </a:r>
              </a:p>
            </p:txBody>
          </p:sp>
          <p:sp>
            <p:nvSpPr>
              <p:cNvPr id="139" name="TextBox 139"/>
              <p:cNvSpPr txBox="1"/>
              <p:nvPr/>
            </p:nvSpPr>
            <p:spPr>
              <a:xfrm>
                <a:off x="6086112" y="2009728"/>
                <a:ext cx="419327" cy="10772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700" b="1" spc="140" dirty="0">
                    <a:solidFill>
                      <a:srgbClr val="1D645E"/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  <a:sym typeface="Open Sans Ultra-Bold"/>
                  </a:rPr>
                  <a:t>EMAIL</a:t>
                </a:r>
              </a:p>
            </p:txBody>
          </p:sp>
          <p:sp>
            <p:nvSpPr>
              <p:cNvPr id="140" name="TextBox 140"/>
              <p:cNvSpPr txBox="1"/>
              <p:nvPr/>
            </p:nvSpPr>
            <p:spPr>
              <a:xfrm>
                <a:off x="8232677" y="2009728"/>
                <a:ext cx="1233782" cy="10772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700" b="1" spc="140" dirty="0">
                    <a:solidFill>
                      <a:srgbClr val="1D645E"/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  <a:sym typeface="Open Sans Bold"/>
                  </a:rPr>
                  <a:t>WILL BRING</a:t>
                </a:r>
              </a:p>
            </p:txBody>
          </p:sp>
          <p:sp>
            <p:nvSpPr>
              <p:cNvPr id="142" name="TextBox 142"/>
              <p:cNvSpPr txBox="1"/>
              <p:nvPr/>
            </p:nvSpPr>
            <p:spPr>
              <a:xfrm>
                <a:off x="2144901" y="739077"/>
                <a:ext cx="6402200" cy="75405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4900" dirty="0">
                    <a:solidFill>
                      <a:srgbClr val="FFEFC4"/>
                    </a:solidFill>
                    <a:latin typeface="Luckiest Guy"/>
                    <a:ea typeface="Luckiest Guy"/>
                    <a:cs typeface="Luckiest Guy"/>
                    <a:sym typeface="Luckiest Guy"/>
                  </a:rPr>
                  <a:t>BRUNCH POTLUCK</a:t>
                </a:r>
              </a:p>
            </p:txBody>
          </p:sp>
          <p:sp>
            <p:nvSpPr>
              <p:cNvPr id="143" name="TextBox 143"/>
              <p:cNvSpPr txBox="1"/>
              <p:nvPr/>
            </p:nvSpPr>
            <p:spPr>
              <a:xfrm>
                <a:off x="4558282" y="604517"/>
                <a:ext cx="1575437" cy="15376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999" b="1" u="none" strike="noStrike" spc="199" dirty="0">
                    <a:solidFill>
                      <a:srgbClr val="FFFFFF"/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  <a:sym typeface="Open Sans Bold"/>
                  </a:rPr>
                  <a:t>SIGN UP SHEET</a:t>
                </a:r>
              </a:p>
            </p:txBody>
          </p:sp>
        </p:grpSp>
        <p:sp>
          <p:nvSpPr>
            <p:cNvPr id="136" name="QuickSignup"/>
            <p:cNvSpPr/>
            <p:nvPr/>
          </p:nvSpPr>
          <p:spPr>
            <a:xfrm rot="5400000">
              <a:off x="9980806" y="6576902"/>
              <a:ext cx="781913" cy="157604"/>
            </a:xfrm>
            <a:custGeom>
              <a:avLst/>
              <a:gdLst/>
              <a:ahLst/>
              <a:cxnLst/>
              <a:rect l="l" t="t" r="r" b="b"/>
              <a:pathLst>
                <a:path w="781913" h="157604">
                  <a:moveTo>
                    <a:pt x="0" y="0"/>
                  </a:moveTo>
                  <a:lnTo>
                    <a:pt x="781913" y="0"/>
                  </a:lnTo>
                  <a:lnTo>
                    <a:pt x="781913" y="157604"/>
                  </a:lnTo>
                  <a:lnTo>
                    <a:pt x="0" y="157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10</Words>
  <Application>Microsoft Office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Open Sans</vt:lpstr>
      <vt:lpstr>Luckiest Guy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(Landscape)</dc:title>
  <dc:creator>Hoang Anh</dc:creator>
  <cp:lastModifiedBy>Anh Hoang</cp:lastModifiedBy>
  <cp:revision>15</cp:revision>
  <dcterms:created xsi:type="dcterms:W3CDTF">2006-08-16T00:00:00Z</dcterms:created>
  <dcterms:modified xsi:type="dcterms:W3CDTF">2024-08-29T04:38:56Z</dcterms:modified>
  <dc:identifier>DAGPMxzoztY</dc:identifier>
</cp:coreProperties>
</file>