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Albert Sans" pitchFamily="2" charset="0"/>
      <p:regular r:id="rId3"/>
      <p:bold r:id="rId4"/>
      <p:italic r:id="rId5"/>
      <p:boldItalic r:id="rId6"/>
    </p:embeddedFont>
    <p:embeddedFont>
      <p:font typeface="Albert Sans Bold" pitchFamily="2" charset="0"/>
      <p:bold r:id="rId7"/>
    </p:embeddedFont>
    <p:embeddedFont>
      <p:font typeface="Albert Sans SemiBold" pitchFamily="2" charset="0"/>
      <p:bold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96A"/>
    <a:srgbClr val="366C41"/>
    <a:srgbClr val="487A63"/>
    <a:srgbClr val="FFF9C4"/>
    <a:srgbClr val="3086B0"/>
    <a:srgbClr val="A4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43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4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Brunch Potluck #2">
            <a:extLst>
              <a:ext uri="{FF2B5EF4-FFF2-40B4-BE49-F238E27FC236}">
                <a16:creationId xmlns:a16="http://schemas.microsoft.com/office/drawing/2014/main" id="{76A5DE5D-35D3-23BC-6BB5-A5C743B81428}"/>
              </a:ext>
            </a:extLst>
          </p:cNvPr>
          <p:cNvGrpSpPr/>
          <p:nvPr/>
        </p:nvGrpSpPr>
        <p:grpSpPr>
          <a:xfrm>
            <a:off x="0" y="0"/>
            <a:ext cx="7556500" cy="10370085"/>
            <a:chOff x="0" y="0"/>
            <a:chExt cx="7556500" cy="10370085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7556500" cy="3878118"/>
            </a:xfrm>
            <a:custGeom>
              <a:avLst/>
              <a:gdLst/>
              <a:ahLst/>
              <a:cxnLst/>
              <a:rect l="l" t="t" r="r" b="b"/>
              <a:pathLst>
                <a:path w="2003336" h="1027669">
                  <a:moveTo>
                    <a:pt x="2003336" y="0"/>
                  </a:moveTo>
                  <a:lnTo>
                    <a:pt x="0" y="0"/>
                  </a:lnTo>
                  <a:lnTo>
                    <a:pt x="0" y="1027669"/>
                  </a:lnTo>
                  <a:lnTo>
                    <a:pt x="2003336" y="1027669"/>
                  </a:lnTo>
                  <a:close/>
                </a:path>
              </a:pathLst>
            </a:custGeom>
            <a:blipFill>
              <a:blip r:embed="rId2"/>
              <a:stretch>
                <a:fillRect t="-149768" b="-42824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5"/>
            <p:cNvSpPr/>
            <p:nvPr/>
          </p:nvSpPr>
          <p:spPr>
            <a:xfrm rot="10800000">
              <a:off x="0" y="986926"/>
              <a:ext cx="7556500" cy="2912945"/>
            </a:xfrm>
            <a:custGeom>
              <a:avLst/>
              <a:gdLst/>
              <a:ahLst/>
              <a:cxnLst/>
              <a:rect l="l" t="t" r="r" b="b"/>
              <a:pathLst>
                <a:path w="2709333" h="1043933">
                  <a:moveTo>
                    <a:pt x="0" y="0"/>
                  </a:moveTo>
                  <a:lnTo>
                    <a:pt x="2709333" y="0"/>
                  </a:lnTo>
                  <a:lnTo>
                    <a:pt x="2709333" y="1043933"/>
                  </a:lnTo>
                  <a:lnTo>
                    <a:pt x="0" y="1043933"/>
                  </a:lnTo>
                  <a:close/>
                </a:path>
              </a:pathLst>
            </a:custGeom>
            <a:gradFill rotWithShape="1">
              <a:gsLst>
                <a:gs pos="0">
                  <a:srgbClr val="81461E">
                    <a:alpha val="100000"/>
                  </a:srgbClr>
                </a:gs>
                <a:gs pos="100000">
                  <a:srgbClr val="81461E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701885" y="892867"/>
              <a:ext cx="423107" cy="423107"/>
            </a:xfrm>
            <a:custGeom>
              <a:avLst/>
              <a:gdLst/>
              <a:ahLst/>
              <a:cxnLst/>
              <a:rect l="l" t="t" r="r" b="b"/>
              <a:pathLst>
                <a:path w="423107" h="423107">
                  <a:moveTo>
                    <a:pt x="0" y="0"/>
                  </a:moveTo>
                  <a:lnTo>
                    <a:pt x="423107" y="0"/>
                  </a:lnTo>
                  <a:lnTo>
                    <a:pt x="423107" y="423107"/>
                  </a:lnTo>
                  <a:lnTo>
                    <a:pt x="0" y="423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6" name="Text">
              <a:extLst>
                <a:ext uri="{FF2B5EF4-FFF2-40B4-BE49-F238E27FC236}">
                  <a16:creationId xmlns:a16="http://schemas.microsoft.com/office/drawing/2014/main" id="{4C2B3A74-F285-8023-BC6F-269DD1BFD838}"/>
                </a:ext>
              </a:extLst>
            </p:cNvPr>
            <p:cNvGrpSpPr/>
            <p:nvPr/>
          </p:nvGrpSpPr>
          <p:grpSpPr>
            <a:xfrm>
              <a:off x="298521" y="1353071"/>
              <a:ext cx="6956147" cy="9016130"/>
              <a:chOff x="298521" y="1353071"/>
              <a:chExt cx="6956147" cy="9016130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5761310" y="1353071"/>
                <a:ext cx="1362049" cy="2385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1550" spc="-38" dirty="0">
                    <a:solidFill>
                      <a:srgbClr val="FFFBE4">
                        <a:alpha val="94902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At Eva’s home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134890" y="10237755"/>
                <a:ext cx="2119778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spc="16" dirty="0">
                    <a:solidFill>
                      <a:srgbClr val="FFFBE4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+123-456-789</a:t>
                </a:r>
                <a:r>
                  <a:rPr lang="en-US" sz="800" spc="16" dirty="0">
                    <a:solidFill>
                      <a:srgbClr val="FFFBE4"/>
                    </a:solidFill>
                    <a:latin typeface="Albert Sans Bold"/>
                    <a:ea typeface="Albert Sans Bold"/>
                    <a:cs typeface="Albert Sans Bold"/>
                    <a:sym typeface="Albert Sans Bold"/>
                  </a:rPr>
                  <a:t> </a:t>
                </a:r>
                <a:r>
                  <a:rPr lang="en-US" sz="800" b="1" spc="16" dirty="0">
                    <a:solidFill>
                      <a:srgbClr val="FFFBE4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| Eva Green - Host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05332" y="10237755"/>
                <a:ext cx="1973269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FBE4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Eva’s home | </a:t>
                </a:r>
                <a:r>
                  <a:rPr lang="en-US" sz="800" spc="16" dirty="0">
                    <a:solidFill>
                      <a:srgbClr val="FFFBE4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123 Anywhere St., Any City 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298521" y="1932940"/>
                <a:ext cx="4801367" cy="19236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500" i="1" spc="-1116" dirty="0">
                    <a:solidFill>
                      <a:srgbClr val="FFFBE4"/>
                    </a:solidFill>
                    <a:latin typeface="Times New Roman" panose="02020603050405020304" pitchFamily="18" charset="0"/>
                    <a:ea typeface="Times New Roman Condensed Italics"/>
                    <a:cs typeface="Times New Roman" panose="02020603050405020304" pitchFamily="18" charset="0"/>
                    <a:sym typeface="Times New Roman Condensed Italics"/>
                  </a:rPr>
                  <a:t>Brunch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3412892" y="2343439"/>
                <a:ext cx="3772750" cy="14311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9300" spc="-840" dirty="0">
                    <a:solidFill>
                      <a:srgbClr val="FFFBE4"/>
                    </a:solidFill>
                    <a:latin typeface="Times New Roman" panose="02020603050405020304" pitchFamily="18" charset="0"/>
                    <a:ea typeface="Times New Roman Condensed"/>
                    <a:cs typeface="Times New Roman" panose="02020603050405020304" pitchFamily="18" charset="0"/>
                    <a:sym typeface="Times New Roman Condensed"/>
                  </a:rPr>
                  <a:t>Potluck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6204597" y="1605993"/>
                <a:ext cx="918761" cy="643253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marL="0" lvl="0" indent="0" algn="r">
                  <a:lnSpc>
                    <a:spcPts val="2104"/>
                  </a:lnSpc>
                </a:pPr>
                <a:r>
                  <a:rPr lang="en-US" sz="2650" spc="-131" dirty="0">
                    <a:solidFill>
                      <a:srgbClr val="FFFBE4">
                        <a:alpha val="94902"/>
                      </a:srgbClr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10</a:t>
                </a:r>
                <a:r>
                  <a:rPr lang="en-US" sz="2650" u="none" strike="noStrike" spc="-131" dirty="0">
                    <a:solidFill>
                      <a:srgbClr val="FFFBE4">
                        <a:alpha val="94902"/>
                      </a:srgbClr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/10</a:t>
                </a:r>
              </a:p>
              <a:p>
                <a:pPr marL="0" lvl="0" indent="0" algn="r">
                  <a:lnSpc>
                    <a:spcPts val="2104"/>
                  </a:lnSpc>
                </a:pPr>
                <a:r>
                  <a:rPr lang="en-US" sz="2650" u="none" strike="noStrike" spc="-131" dirty="0">
                    <a:solidFill>
                      <a:srgbClr val="FFFBE4">
                        <a:alpha val="94902"/>
                      </a:srgbClr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12 PM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390553" y="1879189"/>
                <a:ext cx="1871538" cy="3338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2147" spc="-107" dirty="0">
                    <a:solidFill>
                      <a:srgbClr val="FFFBE4"/>
                    </a:solidFill>
                    <a:latin typeface="Times New Roman" panose="02020603050405020304" pitchFamily="18" charset="0"/>
                    <a:ea typeface="Times New Roman Condensed"/>
                    <a:cs typeface="Times New Roman" panose="02020603050405020304" pitchFamily="18" charset="0"/>
                    <a:sym typeface="Times New Roman Condensed"/>
                  </a:rPr>
                  <a:t>sign up sheet</a:t>
                </a:r>
              </a:p>
            </p:txBody>
          </p:sp>
        </p:grpSp>
        <p:sp>
          <p:nvSpPr>
            <p:cNvPr id="10" name="QuickSignup"/>
            <p:cNvSpPr/>
            <p:nvPr/>
          </p:nvSpPr>
          <p:spPr>
            <a:xfrm>
              <a:off x="3412891" y="10236872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9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728213"/>
              </p:ext>
            </p:extLst>
          </p:nvPr>
        </p:nvGraphicFramePr>
        <p:xfrm>
          <a:off x="305332" y="3878117"/>
          <a:ext cx="6949336" cy="6253808"/>
        </p:xfrm>
        <a:graphic>
          <a:graphicData uri="http://schemas.openxmlformats.org/drawingml/2006/table">
            <a:tbl>
              <a:tblPr/>
              <a:tblGrid>
                <a:gridCol w="1419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3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AD561D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Full Name</a:t>
                      </a:r>
                      <a:endParaRPr lang="en-US" sz="110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AD561D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Phone</a:t>
                      </a:r>
                      <a:endParaRPr lang="en-US" sz="110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AD561D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Will Bring</a:t>
                      </a:r>
                      <a:endParaRPr lang="en-US" sz="110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AD561D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Quantity</a:t>
                      </a:r>
                      <a:endParaRPr lang="en-US" sz="110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AD561D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Note</a:t>
                      </a:r>
                      <a:endParaRPr lang="en-US" sz="110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086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46432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9C9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34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Albert Sans SemiBold</vt:lpstr>
      <vt:lpstr>Albert Sans</vt:lpstr>
      <vt:lpstr>Times New Roman</vt:lpstr>
      <vt:lpstr>Albert Sans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37</cp:revision>
  <dcterms:created xsi:type="dcterms:W3CDTF">2006-08-16T00:00:00Z</dcterms:created>
  <dcterms:modified xsi:type="dcterms:W3CDTF">2024-08-29T09:13:28Z</dcterms:modified>
  <dc:identifier>DAGPM7CRhDg</dc:identifier>
</cp:coreProperties>
</file>