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Fredoka" pitchFamily="2" charset="-79"/>
      <p:regular r:id="rId3"/>
      <p:bold r:id="rId4"/>
    </p:embeddedFont>
    <p:embeddedFont>
      <p:font typeface="Fredoka Medium" pitchFamily="2" charset="-79"/>
      <p:regular r:id="rId5"/>
    </p:embeddedFont>
    <p:embeddedFont>
      <p:font typeface="Fredoka SemiBold" pitchFamily="2" charset="-79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96A"/>
    <a:srgbClr val="366C41"/>
    <a:srgbClr val="487A63"/>
    <a:srgbClr val="FFF9C4"/>
    <a:srgbClr val="3086B0"/>
    <a:srgbClr val="A4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04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Brunch Potluck #3">
            <a:extLst>
              <a:ext uri="{FF2B5EF4-FFF2-40B4-BE49-F238E27FC236}">
                <a16:creationId xmlns:a16="http://schemas.microsoft.com/office/drawing/2014/main" id="{635BEC23-64AD-F357-5327-1C10506B00EA}"/>
              </a:ext>
            </a:extLst>
          </p:cNvPr>
          <p:cNvGrpSpPr/>
          <p:nvPr/>
        </p:nvGrpSpPr>
        <p:grpSpPr>
          <a:xfrm>
            <a:off x="175338" y="208892"/>
            <a:ext cx="7226475" cy="10319848"/>
            <a:chOff x="175338" y="208892"/>
            <a:chExt cx="7226475" cy="10319848"/>
          </a:xfrm>
        </p:grpSpPr>
        <p:sp>
          <p:nvSpPr>
            <p:cNvPr id="6" name="Freeform 6"/>
            <p:cNvSpPr/>
            <p:nvPr/>
          </p:nvSpPr>
          <p:spPr>
            <a:xfrm>
              <a:off x="175338" y="208892"/>
              <a:ext cx="7226475" cy="7226475"/>
            </a:xfrm>
            <a:custGeom>
              <a:avLst/>
              <a:gdLst/>
              <a:ahLst/>
              <a:cxnLst/>
              <a:rect l="l" t="t" r="r" b="b"/>
              <a:pathLst>
                <a:path w="9635300" h="9635300">
                  <a:moveTo>
                    <a:pt x="0" y="0"/>
                  </a:moveTo>
                  <a:lnTo>
                    <a:pt x="9635300" y="0"/>
                  </a:lnTo>
                  <a:lnTo>
                    <a:pt x="9635300" y="9635300"/>
                  </a:lnTo>
                  <a:lnTo>
                    <a:pt x="0" y="9635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CB020DD-0295-9FFE-F5E4-632B1DAE13F9}"/>
                </a:ext>
              </a:extLst>
            </p:cNvPr>
            <p:cNvGrpSpPr/>
            <p:nvPr/>
          </p:nvGrpSpPr>
          <p:grpSpPr>
            <a:xfrm>
              <a:off x="588046" y="1933640"/>
              <a:ext cx="6380408" cy="2478421"/>
              <a:chOff x="589796" y="1933640"/>
              <a:chExt cx="6380408" cy="24784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820953" y="1933640"/>
                <a:ext cx="2054102" cy="1344503"/>
              </a:xfrm>
              <a:custGeom>
                <a:avLst/>
                <a:gdLst/>
                <a:ahLst/>
                <a:cxnLst/>
                <a:rect l="l" t="t" r="r" b="b"/>
                <a:pathLst>
                  <a:path w="2738803" h="1792671">
                    <a:moveTo>
                      <a:pt x="0" y="0"/>
                    </a:moveTo>
                    <a:lnTo>
                      <a:pt x="2738802" y="0"/>
                    </a:lnTo>
                    <a:lnTo>
                      <a:pt x="2738802" y="1792671"/>
                    </a:lnTo>
                    <a:lnTo>
                      <a:pt x="0" y="1792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736333" y="1933640"/>
                <a:ext cx="2268334" cy="1344503"/>
              </a:xfrm>
              <a:custGeom>
                <a:avLst/>
                <a:gdLst/>
                <a:ahLst/>
                <a:cxnLst/>
                <a:rect l="l" t="t" r="r" b="b"/>
                <a:pathLst>
                  <a:path w="3024445" h="1792671">
                    <a:moveTo>
                      <a:pt x="0" y="0"/>
                    </a:moveTo>
                    <a:lnTo>
                      <a:pt x="3024445" y="0"/>
                    </a:lnTo>
                    <a:lnTo>
                      <a:pt x="3024445" y="1792671"/>
                    </a:lnTo>
                    <a:lnTo>
                      <a:pt x="0" y="1792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636839" y="2808403"/>
                <a:ext cx="2333365" cy="1603658"/>
              </a:xfrm>
              <a:custGeom>
                <a:avLst/>
                <a:gdLst/>
                <a:ahLst/>
                <a:cxnLst/>
                <a:rect l="l" t="t" r="r" b="b"/>
                <a:pathLst>
                  <a:path w="3111153" h="2138211">
                    <a:moveTo>
                      <a:pt x="0" y="0"/>
                    </a:moveTo>
                    <a:lnTo>
                      <a:pt x="3111153" y="0"/>
                    </a:lnTo>
                    <a:lnTo>
                      <a:pt x="3111153" y="2138211"/>
                    </a:lnTo>
                    <a:lnTo>
                      <a:pt x="0" y="2138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89796" y="2808403"/>
                <a:ext cx="2267383" cy="1603658"/>
              </a:xfrm>
              <a:custGeom>
                <a:avLst/>
                <a:gdLst/>
                <a:ahLst/>
                <a:cxnLst/>
                <a:rect l="l" t="t" r="r" b="b"/>
                <a:pathLst>
                  <a:path w="3023177" h="2138211">
                    <a:moveTo>
                      <a:pt x="0" y="0"/>
                    </a:moveTo>
                    <a:lnTo>
                      <a:pt x="3023176" y="0"/>
                    </a:lnTo>
                    <a:lnTo>
                      <a:pt x="3023176" y="2138211"/>
                    </a:lnTo>
                    <a:lnTo>
                      <a:pt x="0" y="2138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574453" y="3075000"/>
                <a:ext cx="2411093" cy="1337061"/>
              </a:xfrm>
              <a:custGeom>
                <a:avLst/>
                <a:gdLst/>
                <a:ahLst/>
                <a:cxnLst/>
                <a:rect l="l" t="t" r="r" b="b"/>
                <a:pathLst>
                  <a:path w="3214791" h="1782748">
                    <a:moveTo>
                      <a:pt x="0" y="0"/>
                    </a:moveTo>
                    <a:lnTo>
                      <a:pt x="3214791" y="0"/>
                    </a:lnTo>
                    <a:lnTo>
                      <a:pt x="3214791" y="1782748"/>
                    </a:lnTo>
                    <a:lnTo>
                      <a:pt x="0" y="17827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C56CA42-E46C-FED0-F260-E959EAC6298E}"/>
                </a:ext>
              </a:extLst>
            </p:cNvPr>
            <p:cNvGrpSpPr/>
            <p:nvPr/>
          </p:nvGrpSpPr>
          <p:grpSpPr>
            <a:xfrm>
              <a:off x="442558" y="4896758"/>
              <a:ext cx="6674884" cy="5409883"/>
              <a:chOff x="442558" y="4896758"/>
              <a:chExt cx="6674884" cy="540988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42558" y="4896758"/>
                <a:ext cx="6674884" cy="540988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2333836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2333836"/>
                    </a:lnTo>
                    <a:lnTo>
                      <a:pt x="0" y="2333836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42558" y="4896758"/>
                <a:ext cx="6674884" cy="454792"/>
              </a:xfrm>
              <a:custGeom>
                <a:avLst/>
                <a:gdLst/>
                <a:ahLst/>
                <a:cxnLst/>
                <a:rect l="l" t="t" r="r" b="b"/>
                <a:pathLst>
                  <a:path w="2879561" h="196198">
                    <a:moveTo>
                      <a:pt x="0" y="0"/>
                    </a:moveTo>
                    <a:lnTo>
                      <a:pt x="2879561" y="0"/>
                    </a:lnTo>
                    <a:lnTo>
                      <a:pt x="2879561" y="196198"/>
                    </a:lnTo>
                    <a:lnTo>
                      <a:pt x="0" y="196198"/>
                    </a:lnTo>
                    <a:close/>
                  </a:path>
                </a:pathLst>
              </a:custGeom>
              <a:solidFill>
                <a:srgbClr val="FB583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2549393" y="4896758"/>
                <a:ext cx="0" cy="5409882"/>
              </a:xfrm>
              <a:prstGeom prst="line">
                <a:avLst/>
              </a:prstGeom>
              <a:ln w="6350" cap="flat">
                <a:solidFill>
                  <a:srgbClr val="FB5832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508549" y="4904696"/>
                <a:ext cx="0" cy="5401945"/>
              </a:xfrm>
              <a:prstGeom prst="line">
                <a:avLst/>
              </a:prstGeom>
              <a:ln w="6350" cap="flat">
                <a:solidFill>
                  <a:srgbClr val="FB5832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42558" y="5351550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42558" y="5802013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42558" y="6252476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42558" y="6702939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42558" y="7153402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42558" y="7603865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42558" y="8054328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42558" y="8504791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42558" y="8955254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42558" y="9405717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42558" y="9856180"/>
                <a:ext cx="6674884" cy="0"/>
              </a:xfrm>
              <a:prstGeom prst="line">
                <a:avLst/>
              </a:prstGeom>
              <a:ln w="6350" cap="flat">
                <a:solidFill>
                  <a:srgbClr val="FB5832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0" name="Text">
              <a:extLst>
                <a:ext uri="{FF2B5EF4-FFF2-40B4-BE49-F238E27FC236}">
                  <a16:creationId xmlns:a16="http://schemas.microsoft.com/office/drawing/2014/main" id="{94411571-243C-C1DD-218F-FD14A96BB3AC}"/>
                </a:ext>
              </a:extLst>
            </p:cNvPr>
            <p:cNvGrpSpPr/>
            <p:nvPr/>
          </p:nvGrpSpPr>
          <p:grpSpPr>
            <a:xfrm>
              <a:off x="296232" y="546703"/>
              <a:ext cx="6964037" cy="4631312"/>
              <a:chOff x="296232" y="546703"/>
              <a:chExt cx="6964037" cy="4631312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1121082" y="5070293"/>
                <a:ext cx="749788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Fredoka" pitchFamily="2" charset="-79"/>
                    <a:ea typeface="Fredoka Bold"/>
                    <a:cs typeface="Fredoka" pitchFamily="2" charset="-79"/>
                    <a:sym typeface="Fredoka Bold"/>
                  </a:rPr>
                  <a:t>FULL NAME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325945" y="5070293"/>
                <a:ext cx="406053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Fredoka" pitchFamily="2" charset="-79"/>
                    <a:ea typeface="Fredoka Bold"/>
                    <a:cs typeface="Fredoka" pitchFamily="2" charset="-79"/>
                    <a:sym typeface="Fredoka Bold"/>
                  </a:rPr>
                  <a:t>PHONE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287482" y="5070293"/>
                <a:ext cx="1051026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spc="56" dirty="0">
                    <a:solidFill>
                      <a:srgbClr val="FFFDF4"/>
                    </a:solidFill>
                    <a:latin typeface="Fredoka" pitchFamily="2" charset="-79"/>
                    <a:ea typeface="Fredoka Bold"/>
                    <a:cs typeface="Fredoka" pitchFamily="2" charset="-79"/>
                    <a:sym typeface="Fredoka Bold"/>
                  </a:rPr>
                  <a:t>WILL BRING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96232" y="622300"/>
                <a:ext cx="6964037" cy="107721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0" spc="-405" dirty="0">
                    <a:solidFill>
                      <a:srgbClr val="EC6459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Brunch Potluck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42558" y="546703"/>
                <a:ext cx="112865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/>
                <a:r>
                  <a:rPr lang="en-US" sz="800" dirty="0">
                    <a:solidFill>
                      <a:srgbClr val="342D2A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SIGN UP SHEET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349867" y="546703"/>
                <a:ext cx="1767575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800" dirty="0">
                    <a:solidFill>
                      <a:srgbClr val="342D2A"/>
                    </a:solidFill>
                    <a:latin typeface="Fredoka Medium"/>
                    <a:ea typeface="Fredoka Medium"/>
                    <a:cs typeface="Fredoka Medium"/>
                    <a:sym typeface="Fredoka Medium"/>
                  </a:rPr>
                  <a:t>YUMMY STORE</a:t>
                </a:r>
              </a:p>
            </p:txBody>
          </p:sp>
        </p:grpSp>
        <p:sp>
          <p:nvSpPr>
            <p:cNvPr id="31" name="QuickSignup"/>
            <p:cNvSpPr/>
            <p:nvPr/>
          </p:nvSpPr>
          <p:spPr>
            <a:xfrm>
              <a:off x="3449549" y="1039552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8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Fredoka SemiBold</vt:lpstr>
      <vt:lpstr>Calibri</vt:lpstr>
      <vt:lpstr>Fredoka Medium</vt:lpstr>
      <vt:lpstr>Fredoka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37</cp:revision>
  <dcterms:created xsi:type="dcterms:W3CDTF">2006-08-16T00:00:00Z</dcterms:created>
  <dcterms:modified xsi:type="dcterms:W3CDTF">2024-08-29T09:14:33Z</dcterms:modified>
  <dc:identifier>DAGPM7CRhDg</dc:identifier>
</cp:coreProperties>
</file>