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7" r:id="rId2"/>
  </p:sldIdLst>
  <p:sldSz cx="7556500" cy="10693400"/>
  <p:notesSz cx="6858000" cy="9144000"/>
  <p:embeddedFontLst>
    <p:embeddedFont>
      <p:font typeface="League Spartan" pitchFamily="2" charset="0"/>
      <p:regular r:id="rId4"/>
      <p:bold r:id="rId5"/>
    </p:embeddedFont>
    <p:embeddedFont>
      <p:font typeface="League Spartan SemiBold" pitchFamily="2" charset="0"/>
      <p:bold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A4AB"/>
    <a:srgbClr val="FFD8DC"/>
    <a:srgbClr val="0E4043"/>
    <a:srgbClr val="2E326B"/>
    <a:srgbClr val="AB1F00"/>
    <a:srgbClr val="FDE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186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49DF1-F873-47F4-B5C4-8E413B8EE758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88A7C-B89E-4757-BDBD-9EA65EB4F1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721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Class Party #1">
            <a:extLst>
              <a:ext uri="{FF2B5EF4-FFF2-40B4-BE49-F238E27FC236}">
                <a16:creationId xmlns:a16="http://schemas.microsoft.com/office/drawing/2014/main" id="{F9C6B07B-C236-573D-2C26-BA39D15CF6C8}"/>
              </a:ext>
            </a:extLst>
          </p:cNvPr>
          <p:cNvGrpSpPr/>
          <p:nvPr/>
        </p:nvGrpSpPr>
        <p:grpSpPr>
          <a:xfrm>
            <a:off x="-396822" y="0"/>
            <a:ext cx="8478038" cy="10498129"/>
            <a:chOff x="-396822" y="0"/>
            <a:chExt cx="8478038" cy="10498129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87674AD-9BDF-3136-9391-3699B0E98837}"/>
                </a:ext>
              </a:extLst>
            </p:cNvPr>
            <p:cNvGrpSpPr/>
            <p:nvPr/>
          </p:nvGrpSpPr>
          <p:grpSpPr>
            <a:xfrm>
              <a:off x="-396822" y="0"/>
              <a:ext cx="8478038" cy="8311722"/>
              <a:chOff x="-396822" y="0"/>
              <a:chExt cx="8478038" cy="8311722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0" y="0"/>
                <a:ext cx="7556501" cy="8311722"/>
              </a:xfrm>
              <a:custGeom>
                <a:avLst/>
                <a:gdLst/>
                <a:ahLst/>
                <a:cxnLst/>
                <a:rect l="l" t="t" r="r" b="b"/>
                <a:pathLst>
                  <a:path w="8637165" h="8637165">
                    <a:moveTo>
                      <a:pt x="0" y="0"/>
                    </a:moveTo>
                    <a:lnTo>
                      <a:pt x="8637164" y="0"/>
                    </a:lnTo>
                    <a:lnTo>
                      <a:pt x="8637164" y="8637165"/>
                    </a:lnTo>
                    <a:lnTo>
                      <a:pt x="0" y="863716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7127" t="-3916" r="-7173" b="1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854304" y="293493"/>
                <a:ext cx="5851391" cy="138499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9000" spc="-609" dirty="0">
                    <a:solidFill>
                      <a:srgbClr val="1D8A8D"/>
                    </a:solidFill>
                    <a:latin typeface="League Spartan SemiBold" pitchFamily="2" charset="0"/>
                    <a:ea typeface="League Spartan"/>
                    <a:cs typeface="League Spartan"/>
                    <a:sym typeface="League Spartan"/>
                  </a:rPr>
                  <a:t>Class Party</a:t>
                </a: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0061DAA-07F6-5E50-EC3A-D013CA8D4E71}"/>
                  </a:ext>
                </a:extLst>
              </p:cNvPr>
              <p:cNvSpPr/>
              <p:nvPr/>
            </p:nvSpPr>
            <p:spPr>
              <a:xfrm rot="-1872867" flipH="1">
                <a:off x="5057216" y="1338670"/>
                <a:ext cx="3024000" cy="2190904"/>
              </a:xfrm>
              <a:custGeom>
                <a:avLst/>
                <a:gdLst>
                  <a:gd name="connsiteX0" fmla="*/ 0 w 3024000"/>
                  <a:gd name="connsiteY0" fmla="*/ 2153790 h 2190904"/>
                  <a:gd name="connsiteX1" fmla="*/ 0 w 3024000"/>
                  <a:gd name="connsiteY1" fmla="*/ 2190904 h 2190904"/>
                  <a:gd name="connsiteX2" fmla="*/ 22490 w 3024000"/>
                  <a:gd name="connsiteY2" fmla="*/ 2190904 h 2190904"/>
                  <a:gd name="connsiteX3" fmla="*/ 0 w 3024000"/>
                  <a:gd name="connsiteY3" fmla="*/ 0 h 2190904"/>
                  <a:gd name="connsiteX4" fmla="*/ 0 w 3024000"/>
                  <a:gd name="connsiteY4" fmla="*/ 1496933 h 2190904"/>
                  <a:gd name="connsiteX5" fmla="*/ 436821 w 3024000"/>
                  <a:gd name="connsiteY5" fmla="*/ 1232234 h 2190904"/>
                  <a:gd name="connsiteX6" fmla="*/ 950192 w 3024000"/>
                  <a:gd name="connsiteY6" fmla="*/ 2079430 h 2190904"/>
                  <a:gd name="connsiteX7" fmla="*/ 766231 w 3024000"/>
                  <a:gd name="connsiteY7" fmla="*/ 2190904 h 2190904"/>
                  <a:gd name="connsiteX8" fmla="*/ 3024000 w 3024000"/>
                  <a:gd name="connsiteY8" fmla="*/ 2190904 h 2190904"/>
                  <a:gd name="connsiteX9" fmla="*/ 3024000 w 3024000"/>
                  <a:gd name="connsiteY9" fmla="*/ 0 h 2190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24000" h="2190904">
                    <a:moveTo>
                      <a:pt x="0" y="2153790"/>
                    </a:moveTo>
                    <a:lnTo>
                      <a:pt x="0" y="2190904"/>
                    </a:lnTo>
                    <a:lnTo>
                      <a:pt x="22490" y="2190904"/>
                    </a:lnTo>
                    <a:close/>
                    <a:moveTo>
                      <a:pt x="0" y="0"/>
                    </a:moveTo>
                    <a:lnTo>
                      <a:pt x="0" y="1496933"/>
                    </a:lnTo>
                    <a:lnTo>
                      <a:pt x="436821" y="1232234"/>
                    </a:lnTo>
                    <a:lnTo>
                      <a:pt x="950192" y="2079430"/>
                    </a:lnTo>
                    <a:lnTo>
                      <a:pt x="766231" y="2190904"/>
                    </a:lnTo>
                    <a:lnTo>
                      <a:pt x="3024000" y="2190904"/>
                    </a:lnTo>
                    <a:lnTo>
                      <a:pt x="3024000" y="0"/>
                    </a:lnTo>
                    <a:close/>
                  </a:path>
                </a:pathLst>
              </a:custGeom>
              <a:blipFill>
                <a:blip r:embed="rId4">
                  <a:alphaModFix amt="9999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007683B-270A-183E-2C20-FE9DE42367EF}"/>
                  </a:ext>
                </a:extLst>
              </p:cNvPr>
              <p:cNvSpPr/>
              <p:nvPr/>
            </p:nvSpPr>
            <p:spPr>
              <a:xfrm rot="1872000">
                <a:off x="-396822" y="1338670"/>
                <a:ext cx="3024000" cy="2190904"/>
              </a:xfrm>
              <a:custGeom>
                <a:avLst/>
                <a:gdLst>
                  <a:gd name="connsiteX0" fmla="*/ 0 w 3024000"/>
                  <a:gd name="connsiteY0" fmla="*/ 2190903 h 2190904"/>
                  <a:gd name="connsiteX1" fmla="*/ 1 w 3024000"/>
                  <a:gd name="connsiteY1" fmla="*/ 2190904 h 2190904"/>
                  <a:gd name="connsiteX2" fmla="*/ 0 w 3024000"/>
                  <a:gd name="connsiteY2" fmla="*/ 2190904 h 2190904"/>
                  <a:gd name="connsiteX3" fmla="*/ 0 w 3024000"/>
                  <a:gd name="connsiteY3" fmla="*/ 0 h 2190904"/>
                  <a:gd name="connsiteX4" fmla="*/ 3024000 w 3024000"/>
                  <a:gd name="connsiteY4" fmla="*/ 0 h 2190904"/>
                  <a:gd name="connsiteX5" fmla="*/ 3024000 w 3024000"/>
                  <a:gd name="connsiteY5" fmla="*/ 2190904 h 2190904"/>
                  <a:gd name="connsiteX6" fmla="*/ 765644 w 3024000"/>
                  <a:gd name="connsiteY6" fmla="*/ 2190904 h 2190904"/>
                  <a:gd name="connsiteX7" fmla="*/ 843227 w 3024000"/>
                  <a:gd name="connsiteY7" fmla="*/ 2143918 h 2190904"/>
                  <a:gd name="connsiteX8" fmla="*/ 369543 w 3024000"/>
                  <a:gd name="connsiteY8" fmla="*/ 1361773 h 2190904"/>
                  <a:gd name="connsiteX9" fmla="*/ 0 w 3024000"/>
                  <a:gd name="connsiteY9" fmla="*/ 1585576 h 2190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24000" h="2190904">
                    <a:moveTo>
                      <a:pt x="0" y="2190903"/>
                    </a:moveTo>
                    <a:lnTo>
                      <a:pt x="1" y="2190904"/>
                    </a:lnTo>
                    <a:lnTo>
                      <a:pt x="0" y="2190904"/>
                    </a:lnTo>
                    <a:close/>
                    <a:moveTo>
                      <a:pt x="0" y="0"/>
                    </a:moveTo>
                    <a:lnTo>
                      <a:pt x="3024000" y="0"/>
                    </a:lnTo>
                    <a:lnTo>
                      <a:pt x="3024000" y="2190904"/>
                    </a:lnTo>
                    <a:lnTo>
                      <a:pt x="765644" y="2190904"/>
                    </a:lnTo>
                    <a:lnTo>
                      <a:pt x="843227" y="2143918"/>
                    </a:lnTo>
                    <a:lnTo>
                      <a:pt x="369543" y="1361773"/>
                    </a:lnTo>
                    <a:lnTo>
                      <a:pt x="0" y="1585576"/>
                    </a:lnTo>
                    <a:close/>
                  </a:path>
                </a:pathLst>
              </a:custGeom>
              <a:blipFill>
                <a:blip r:embed="rId4">
                  <a:alphaModFix amt="9999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6" name="Freeform 6"/>
              <p:cNvSpPr/>
              <p:nvPr/>
            </p:nvSpPr>
            <p:spPr>
              <a:xfrm flipH="1">
                <a:off x="1979482" y="802505"/>
                <a:ext cx="4206291" cy="3811295"/>
              </a:xfrm>
              <a:custGeom>
                <a:avLst/>
                <a:gdLst/>
                <a:ahLst/>
                <a:cxnLst/>
                <a:rect l="l" t="t" r="r" b="b"/>
                <a:pathLst>
                  <a:path w="4206291" h="3811295">
                    <a:moveTo>
                      <a:pt x="4206292" y="0"/>
                    </a:moveTo>
                    <a:lnTo>
                      <a:pt x="0" y="0"/>
                    </a:lnTo>
                    <a:lnTo>
                      <a:pt x="0" y="3811295"/>
                    </a:lnTo>
                    <a:lnTo>
                      <a:pt x="4206292" y="3811295"/>
                    </a:lnTo>
                    <a:lnTo>
                      <a:pt x="4206292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5349867" y="527200"/>
                <a:ext cx="1767575" cy="1384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/>
                <a:r>
                  <a:rPr lang="en-US" sz="900" b="1" dirty="0">
                    <a:solidFill>
                      <a:srgbClr val="1D8A8D">
                        <a:alpha val="80000"/>
                      </a:srgbClr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2024 - 2025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431248" y="527200"/>
                <a:ext cx="1128650" cy="1384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/>
                <a:r>
                  <a:rPr lang="en-US" sz="900" b="1" dirty="0">
                    <a:solidFill>
                      <a:srgbClr val="1D8A8D">
                        <a:alpha val="80000"/>
                      </a:srgbClr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SIGN UP SHEET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EB72F39-B636-0109-EC00-33C261D21696}"/>
                </a:ext>
              </a:extLst>
            </p:cNvPr>
            <p:cNvGrpSpPr/>
            <p:nvPr/>
          </p:nvGrpSpPr>
          <p:grpSpPr>
            <a:xfrm>
              <a:off x="431248" y="3256895"/>
              <a:ext cx="6686194" cy="6988345"/>
              <a:chOff x="431248" y="3256895"/>
              <a:chExt cx="6686194" cy="698834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431248" y="3256895"/>
                <a:ext cx="6686194" cy="6988345"/>
              </a:xfrm>
              <a:custGeom>
                <a:avLst/>
                <a:gdLst/>
                <a:ahLst/>
                <a:cxnLst/>
                <a:rect l="l" t="t" r="r" b="b"/>
                <a:pathLst>
                  <a:path w="2396181" h="2504465">
                    <a:moveTo>
                      <a:pt x="0" y="0"/>
                    </a:moveTo>
                    <a:lnTo>
                      <a:pt x="2396181" y="0"/>
                    </a:lnTo>
                    <a:lnTo>
                      <a:pt x="2396181" y="2504465"/>
                    </a:lnTo>
                    <a:lnTo>
                      <a:pt x="0" y="2504465"/>
                    </a:ln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AutoShape 11"/>
              <p:cNvSpPr/>
              <p:nvPr/>
            </p:nvSpPr>
            <p:spPr>
              <a:xfrm>
                <a:off x="431248" y="4552127"/>
                <a:ext cx="6686194" cy="0"/>
              </a:xfrm>
              <a:prstGeom prst="line">
                <a:avLst/>
              </a:prstGeom>
              <a:ln w="6350" cap="flat">
                <a:solidFill>
                  <a:srgbClr val="1D8A8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AutoShape 12"/>
              <p:cNvSpPr/>
              <p:nvPr/>
            </p:nvSpPr>
            <p:spPr>
              <a:xfrm>
                <a:off x="431248" y="4990059"/>
                <a:ext cx="6686194" cy="0"/>
              </a:xfrm>
              <a:prstGeom prst="line">
                <a:avLst/>
              </a:prstGeom>
              <a:ln w="6350" cap="flat">
                <a:solidFill>
                  <a:srgbClr val="1D8A8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AutoShape 13"/>
              <p:cNvSpPr/>
              <p:nvPr/>
            </p:nvSpPr>
            <p:spPr>
              <a:xfrm>
                <a:off x="431248" y="5427991"/>
                <a:ext cx="6686194" cy="0"/>
              </a:xfrm>
              <a:prstGeom prst="line">
                <a:avLst/>
              </a:prstGeom>
              <a:ln w="6350" cap="flat">
                <a:solidFill>
                  <a:srgbClr val="1D8A8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AutoShape 14"/>
              <p:cNvSpPr/>
              <p:nvPr/>
            </p:nvSpPr>
            <p:spPr>
              <a:xfrm>
                <a:off x="431248" y="5865923"/>
                <a:ext cx="6686194" cy="0"/>
              </a:xfrm>
              <a:prstGeom prst="line">
                <a:avLst/>
              </a:prstGeom>
              <a:ln w="6350" cap="flat">
                <a:solidFill>
                  <a:srgbClr val="1D8A8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AutoShape 15"/>
              <p:cNvSpPr/>
              <p:nvPr/>
            </p:nvSpPr>
            <p:spPr>
              <a:xfrm>
                <a:off x="431248" y="6303855"/>
                <a:ext cx="6686194" cy="0"/>
              </a:xfrm>
              <a:prstGeom prst="line">
                <a:avLst/>
              </a:prstGeom>
              <a:ln w="6350" cap="flat">
                <a:solidFill>
                  <a:srgbClr val="1D8A8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AutoShape 16"/>
              <p:cNvSpPr/>
              <p:nvPr/>
            </p:nvSpPr>
            <p:spPr>
              <a:xfrm>
                <a:off x="431248" y="6741787"/>
                <a:ext cx="6686194" cy="0"/>
              </a:xfrm>
              <a:prstGeom prst="line">
                <a:avLst/>
              </a:prstGeom>
              <a:ln w="6350" cap="flat">
                <a:solidFill>
                  <a:srgbClr val="1D8A8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AutoShape 17"/>
              <p:cNvSpPr/>
              <p:nvPr/>
            </p:nvSpPr>
            <p:spPr>
              <a:xfrm>
                <a:off x="431248" y="7179719"/>
                <a:ext cx="6686194" cy="0"/>
              </a:xfrm>
              <a:prstGeom prst="line">
                <a:avLst/>
              </a:prstGeom>
              <a:ln w="6350" cap="flat">
                <a:solidFill>
                  <a:srgbClr val="1D8A8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AutoShape 18"/>
              <p:cNvSpPr/>
              <p:nvPr/>
            </p:nvSpPr>
            <p:spPr>
              <a:xfrm>
                <a:off x="431248" y="7617651"/>
                <a:ext cx="6686194" cy="0"/>
              </a:xfrm>
              <a:prstGeom prst="line">
                <a:avLst/>
              </a:prstGeom>
              <a:ln w="6350" cap="flat">
                <a:solidFill>
                  <a:srgbClr val="1D8A8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AutoShape 19"/>
              <p:cNvSpPr/>
              <p:nvPr/>
            </p:nvSpPr>
            <p:spPr>
              <a:xfrm>
                <a:off x="431248" y="8055583"/>
                <a:ext cx="6686194" cy="0"/>
              </a:xfrm>
              <a:prstGeom prst="line">
                <a:avLst/>
              </a:prstGeom>
              <a:ln w="6350" cap="flat">
                <a:solidFill>
                  <a:srgbClr val="1D8A8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431248" y="8493515"/>
                <a:ext cx="6686194" cy="0"/>
              </a:xfrm>
              <a:prstGeom prst="line">
                <a:avLst/>
              </a:prstGeom>
              <a:ln w="6350" cap="flat">
                <a:solidFill>
                  <a:srgbClr val="1D8A8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>
                <a:off x="431248" y="8931447"/>
                <a:ext cx="6686194" cy="0"/>
              </a:xfrm>
              <a:prstGeom prst="line">
                <a:avLst/>
              </a:prstGeom>
              <a:ln w="6350" cap="flat">
                <a:solidFill>
                  <a:srgbClr val="1D8A8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431248" y="9807311"/>
                <a:ext cx="6686194" cy="0"/>
              </a:xfrm>
              <a:prstGeom prst="line">
                <a:avLst/>
              </a:prstGeom>
              <a:ln w="6350" cap="flat">
                <a:solidFill>
                  <a:srgbClr val="1D8A8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431248" y="9369379"/>
                <a:ext cx="6686194" cy="0"/>
              </a:xfrm>
              <a:prstGeom prst="line">
                <a:avLst/>
              </a:prstGeom>
              <a:ln w="6350" cap="flat">
                <a:solidFill>
                  <a:srgbClr val="1D8A8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431248" y="4114195"/>
                <a:ext cx="6686194" cy="0"/>
              </a:xfrm>
              <a:prstGeom prst="line">
                <a:avLst/>
              </a:prstGeom>
              <a:ln w="6350" cap="flat">
                <a:solidFill>
                  <a:srgbClr val="1D8A8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AutoShape 25"/>
              <p:cNvSpPr/>
              <p:nvPr/>
            </p:nvSpPr>
            <p:spPr>
              <a:xfrm flipV="1">
                <a:off x="2659979" y="3685946"/>
                <a:ext cx="0" cy="6559127"/>
              </a:xfrm>
              <a:prstGeom prst="line">
                <a:avLst/>
              </a:prstGeom>
              <a:ln w="6350" cap="flat">
                <a:solidFill>
                  <a:srgbClr val="1D8A8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 flipV="1">
                <a:off x="4888710" y="3676263"/>
                <a:ext cx="0" cy="6568977"/>
              </a:xfrm>
              <a:prstGeom prst="line">
                <a:avLst/>
              </a:prstGeom>
              <a:ln w="6350" cap="flat">
                <a:solidFill>
                  <a:srgbClr val="1D8A8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431248" y="3256895"/>
                <a:ext cx="6686194" cy="419368"/>
              </a:xfrm>
              <a:custGeom>
                <a:avLst/>
                <a:gdLst/>
                <a:ahLst/>
                <a:cxnLst/>
                <a:rect l="l" t="t" r="r" b="b"/>
                <a:pathLst>
                  <a:path w="2397986" h="150292">
                    <a:moveTo>
                      <a:pt x="0" y="0"/>
                    </a:moveTo>
                    <a:lnTo>
                      <a:pt x="2397986" y="0"/>
                    </a:lnTo>
                    <a:lnTo>
                      <a:pt x="2397986" y="150292"/>
                    </a:lnTo>
                    <a:lnTo>
                      <a:pt x="0" y="150292"/>
                    </a:lnTo>
                    <a:close/>
                  </a:path>
                </a:pathLst>
              </a:custGeom>
              <a:solidFill>
                <a:srgbClr val="1D8A8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1113216" y="3397329"/>
                <a:ext cx="864795" cy="1384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spcBef>
                    <a:spcPct val="0"/>
                  </a:spcBef>
                </a:pPr>
                <a:r>
                  <a:rPr lang="en-US" sz="900" b="1" dirty="0">
                    <a:solidFill>
                      <a:srgbClr val="FFFFFF"/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FULL </a:t>
                </a:r>
                <a:r>
                  <a:rPr lang="en-US" sz="900" b="1" u="none" strike="noStrike" dirty="0">
                    <a:solidFill>
                      <a:srgbClr val="FFFFFF"/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NAME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3547241" y="3397329"/>
                <a:ext cx="454206" cy="1384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spcBef>
                    <a:spcPct val="0"/>
                  </a:spcBef>
                </a:pPr>
                <a:r>
                  <a:rPr lang="en-US" sz="900" b="1" u="none" strike="noStrike" dirty="0">
                    <a:solidFill>
                      <a:srgbClr val="FFFFFF"/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PHONE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5473611" y="3397329"/>
                <a:ext cx="1058931" cy="1384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spcBef>
                    <a:spcPct val="0"/>
                  </a:spcBef>
                </a:pPr>
                <a:r>
                  <a:rPr lang="en-US" sz="900" b="1" dirty="0">
                    <a:solidFill>
                      <a:srgbClr val="FFFFFF"/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WILL BRING</a:t>
                </a:r>
              </a:p>
            </p:txBody>
          </p:sp>
        </p:grpSp>
        <p:sp>
          <p:nvSpPr>
            <p:cNvPr id="27" name="QuickSignup"/>
            <p:cNvSpPr/>
            <p:nvPr/>
          </p:nvSpPr>
          <p:spPr>
            <a:xfrm>
              <a:off x="3551604" y="10364916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13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League Spartan SemiBold</vt:lpstr>
      <vt:lpstr>Arial</vt:lpstr>
      <vt:lpstr>Calibri</vt:lpstr>
      <vt:lpstr>League Spartan</vt:lpstr>
      <vt:lpstr>Aptos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Party, Sports, Valentines Party (Portrait)</dc:title>
  <dc:creator>Hoang Anh</dc:creator>
  <cp:lastModifiedBy>Hoang Anh</cp:lastModifiedBy>
  <cp:revision>68</cp:revision>
  <dcterms:created xsi:type="dcterms:W3CDTF">2006-08-16T00:00:00Z</dcterms:created>
  <dcterms:modified xsi:type="dcterms:W3CDTF">2024-10-24T03:58:02Z</dcterms:modified>
  <dc:identifier>DAGULG7pwOw</dc:identifier>
</cp:coreProperties>
</file>